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slideLayouts/slideLayout12.xml" ContentType="application/vnd.openxmlformats-officedocument.presentationml.slideLayout+xml"/>
  <Override PartName="/ppt/theme/theme11.xml" ContentType="application/vnd.openxmlformats-officedocument.theme+xml"/>
  <Override PartName="/ppt/slideLayouts/slideLayout13.xml" ContentType="application/vnd.openxmlformats-officedocument.presentationml.slideLayout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  <p:sldMasterId id="2147483684" r:id="rId3"/>
    <p:sldMasterId id="2147483696" r:id="rId4"/>
    <p:sldMasterId id="2147483708" r:id="rId5"/>
    <p:sldMasterId id="2147483804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</p:sldMasterIdLst>
  <p:sldIdLst>
    <p:sldId id="264" r:id="rId13"/>
    <p:sldId id="267" r:id="rId14"/>
    <p:sldId id="272" r:id="rId15"/>
    <p:sldId id="286" r:id="rId16"/>
    <p:sldId id="287" r:id="rId17"/>
    <p:sldId id="293" r:id="rId18"/>
    <p:sldId id="265" r:id="rId19"/>
    <p:sldId id="289" r:id="rId20"/>
    <p:sldId id="291" r:id="rId21"/>
    <p:sldId id="292" r:id="rId22"/>
    <p:sldId id="269" r:id="rId23"/>
    <p:sldId id="271" r:id="rId24"/>
    <p:sldId id="294" r:id="rId25"/>
    <p:sldId id="295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D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0"/>
    <p:restoredTop sz="97030"/>
  </p:normalViewPr>
  <p:slideViewPr>
    <p:cSldViewPr snapToGrid="0" snapToObjects="1">
      <p:cViewPr varScale="1">
        <p:scale>
          <a:sx n="83" d="100"/>
          <a:sy n="83" d="100"/>
        </p:scale>
        <p:origin x="8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Hermans" userId="3fe7fd20-c172-4ae3-95f6-2850b55a8dd5" providerId="ADAL" clId="{AC76C503-D291-4538-B7BB-2F893B7D0D5B}"/>
    <pc:docChg chg="modSld">
      <pc:chgData name="Benjamin Hermans" userId="3fe7fd20-c172-4ae3-95f6-2850b55a8dd5" providerId="ADAL" clId="{AC76C503-D291-4538-B7BB-2F893B7D0D5B}" dt="2022-05-20T13:05:29.173" v="24" actId="20577"/>
      <pc:docMkLst>
        <pc:docMk/>
      </pc:docMkLst>
      <pc:sldChg chg="modSp">
        <pc:chgData name="Benjamin Hermans" userId="3fe7fd20-c172-4ae3-95f6-2850b55a8dd5" providerId="ADAL" clId="{AC76C503-D291-4538-B7BB-2F893B7D0D5B}" dt="2022-05-20T13:05:29.173" v="24" actId="20577"/>
        <pc:sldMkLst>
          <pc:docMk/>
          <pc:sldMk cId="2668512412" sldId="265"/>
        </pc:sldMkLst>
        <pc:graphicFrameChg chg="mod">
          <ac:chgData name="Benjamin Hermans" userId="3fe7fd20-c172-4ae3-95f6-2850b55a8dd5" providerId="ADAL" clId="{AC76C503-D291-4538-B7BB-2F893B7D0D5B}" dt="2022-05-20T13:05:29.173" v="24" actId="20577"/>
          <ac:graphicFrameMkLst>
            <pc:docMk/>
            <pc:sldMk cId="2668512412" sldId="265"/>
            <ac:graphicFrameMk id="3" creationId="{A0063CD8-73F1-91F8-9C39-6146DB32A41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59CE93-EF81-486D-B510-404C1481A456}" type="doc">
      <dgm:prSet loTypeId="urn:microsoft.com/office/officeart/2005/8/layout/hProcess11" loCatId="process" qsTypeId="urn:microsoft.com/office/officeart/2005/8/quickstyle/simple1" qsCatId="simple" csTypeId="urn:microsoft.com/office/officeart/2005/8/colors/accent0_3" csCatId="mainScheme" phldr="1"/>
      <dgm:spPr/>
    </dgm:pt>
    <dgm:pt modelId="{AB2B545A-26EC-4C70-A5D2-1A9DF68EE80D}">
      <dgm:prSet phldrT="[Text]"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Start </a:t>
          </a:r>
          <a:r>
            <a:rPr lang="nl-NL" dirty="0" err="1">
              <a:solidFill>
                <a:schemeClr val="bg1"/>
              </a:solidFill>
            </a:rPr>
            <a:t>groundworks</a:t>
          </a:r>
          <a:r>
            <a:rPr lang="nl-NL" dirty="0">
              <a:solidFill>
                <a:schemeClr val="bg1"/>
              </a:solidFill>
            </a:rPr>
            <a:t> </a:t>
          </a:r>
          <a:r>
            <a:rPr lang="nl-NL" dirty="0" err="1">
              <a:solidFill>
                <a:schemeClr val="bg1"/>
              </a:solidFill>
            </a:rPr>
            <a:t>by</a:t>
          </a:r>
          <a:r>
            <a:rPr lang="nl-NL" dirty="0">
              <a:solidFill>
                <a:schemeClr val="bg1"/>
              </a:solidFill>
            </a:rPr>
            <a:t> </a:t>
          </a:r>
          <a:r>
            <a:rPr lang="nl-NL" dirty="0" err="1">
              <a:solidFill>
                <a:schemeClr val="bg1"/>
              </a:solidFill>
            </a:rPr>
            <a:t>the</a:t>
          </a:r>
          <a:r>
            <a:rPr lang="nl-NL" dirty="0">
              <a:solidFill>
                <a:schemeClr val="bg1"/>
              </a:solidFill>
            </a:rPr>
            <a:t> </a:t>
          </a:r>
          <a:r>
            <a:rPr lang="nl-NL" dirty="0" err="1">
              <a:solidFill>
                <a:schemeClr val="bg1"/>
              </a:solidFill>
            </a:rPr>
            <a:t>Flemish</a:t>
          </a:r>
          <a:r>
            <a:rPr lang="nl-NL" dirty="0">
              <a:solidFill>
                <a:schemeClr val="bg1"/>
              </a:solidFill>
            </a:rPr>
            <a:t> Waterways</a:t>
          </a:r>
          <a:br>
            <a:rPr lang="nl-NL" dirty="0">
              <a:solidFill>
                <a:schemeClr val="bg1"/>
              </a:solidFill>
            </a:rPr>
          </a:br>
          <a:r>
            <a:rPr lang="nl-NL" dirty="0">
              <a:solidFill>
                <a:schemeClr val="bg1"/>
              </a:solidFill>
            </a:rPr>
            <a:t>06/2021</a:t>
          </a:r>
          <a:endParaRPr lang="nl-BE" dirty="0">
            <a:solidFill>
              <a:schemeClr val="bg1"/>
            </a:solidFill>
          </a:endParaRPr>
        </a:p>
      </dgm:t>
    </dgm:pt>
    <dgm:pt modelId="{A3CAA59A-684A-4355-B896-BBBF8472B3B8}" type="parTrans" cxnId="{D99085A2-74FE-4A97-B01D-8D1063AD4AF1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EF404FB1-789A-4AA0-989E-3A62A0862342}" type="sibTrans" cxnId="{D99085A2-74FE-4A97-B01D-8D1063AD4AF1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00791163-E26B-469E-BCE0-0300CFFE64B0}">
      <dgm:prSet phldrT="[Text]"/>
      <dgm:spPr/>
      <dgm:t>
        <a:bodyPr/>
        <a:lstStyle/>
        <a:p>
          <a:r>
            <a:rPr lang="nl-NL" dirty="0" err="1">
              <a:solidFill>
                <a:schemeClr val="bg1"/>
              </a:solidFill>
            </a:rPr>
            <a:t>Filing</a:t>
          </a:r>
          <a:r>
            <a:rPr lang="nl-NL" dirty="0">
              <a:solidFill>
                <a:schemeClr val="bg1"/>
              </a:solidFill>
            </a:rPr>
            <a:t> of </a:t>
          </a:r>
          <a:r>
            <a:rPr lang="nl-NL" dirty="0" err="1">
              <a:solidFill>
                <a:schemeClr val="bg1"/>
              </a:solidFill>
            </a:rPr>
            <a:t>Environmental</a:t>
          </a:r>
          <a:r>
            <a:rPr lang="nl-NL" dirty="0">
              <a:solidFill>
                <a:schemeClr val="bg1"/>
              </a:solidFill>
            </a:rPr>
            <a:t> License 11/2021</a:t>
          </a:r>
          <a:endParaRPr lang="nl-BE" dirty="0">
            <a:solidFill>
              <a:schemeClr val="bg1"/>
            </a:solidFill>
          </a:endParaRPr>
        </a:p>
      </dgm:t>
    </dgm:pt>
    <dgm:pt modelId="{73505EB2-37D1-4A30-B5C5-11C5D4062B25}" type="parTrans" cxnId="{18E4B65F-DFB2-4000-9DDA-9A2A0E87172C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A2173F03-CEC9-40D6-948B-E03AB07AE360}" type="sibTrans" cxnId="{18E4B65F-DFB2-4000-9DDA-9A2A0E87172C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D2F5E4BA-C4B2-4A30-95F5-F6884D011B35}">
      <dgm:prSet phldrT="[Text]"/>
      <dgm:spPr/>
      <dgm:t>
        <a:bodyPr/>
        <a:lstStyle/>
        <a:p>
          <a:r>
            <a:rPr lang="nl-NL" dirty="0" err="1">
              <a:solidFill>
                <a:schemeClr val="bg1"/>
              </a:solidFill>
            </a:rPr>
            <a:t>Filing</a:t>
          </a:r>
          <a:r>
            <a:rPr lang="nl-NL" dirty="0">
              <a:solidFill>
                <a:schemeClr val="bg1"/>
              </a:solidFill>
            </a:rPr>
            <a:t> of </a:t>
          </a:r>
          <a:r>
            <a:rPr lang="nl-NL" dirty="0" err="1">
              <a:solidFill>
                <a:schemeClr val="bg1"/>
              </a:solidFill>
            </a:rPr>
            <a:t>exploitations</a:t>
          </a:r>
          <a:r>
            <a:rPr lang="nl-NL" dirty="0">
              <a:solidFill>
                <a:schemeClr val="bg1"/>
              </a:solidFill>
            </a:rPr>
            <a:t> </a:t>
          </a:r>
          <a:r>
            <a:rPr lang="nl-NL" dirty="0" err="1">
              <a:solidFill>
                <a:schemeClr val="bg1"/>
              </a:solidFill>
            </a:rPr>
            <a:t>license</a:t>
          </a:r>
          <a:br>
            <a:rPr lang="nl-NL" dirty="0">
              <a:solidFill>
                <a:schemeClr val="bg1"/>
              </a:solidFill>
            </a:rPr>
          </a:br>
          <a:r>
            <a:rPr lang="nl-NL" dirty="0">
              <a:solidFill>
                <a:schemeClr val="bg1"/>
              </a:solidFill>
            </a:rPr>
            <a:t>03/2022</a:t>
          </a:r>
          <a:endParaRPr lang="nl-BE" dirty="0">
            <a:solidFill>
              <a:schemeClr val="bg1"/>
            </a:solidFill>
          </a:endParaRPr>
        </a:p>
      </dgm:t>
    </dgm:pt>
    <dgm:pt modelId="{8B3B3E8B-4EF7-4908-89FB-86E9CF287935}" type="parTrans" cxnId="{7DC8E967-716F-4E8B-8CC0-5F4BECD2A45F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B62A6463-9506-4FF7-906D-0A72722F640C}" type="sibTrans" cxnId="{7DC8E967-716F-4E8B-8CC0-5F4BECD2A45F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BA769A6C-B060-418F-815B-D48A3C6B6C7F}">
      <dgm:prSet phldrT="[Text]"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Start </a:t>
          </a:r>
          <a:r>
            <a:rPr lang="nl-NL" dirty="0" err="1">
              <a:solidFill>
                <a:schemeClr val="bg1"/>
              </a:solidFill>
            </a:rPr>
            <a:t>quay</a:t>
          </a:r>
          <a:r>
            <a:rPr lang="nl-NL" dirty="0">
              <a:solidFill>
                <a:schemeClr val="bg1"/>
              </a:solidFill>
            </a:rPr>
            <a:t> </a:t>
          </a:r>
          <a:r>
            <a:rPr lang="nl-NL" dirty="0" err="1">
              <a:solidFill>
                <a:schemeClr val="bg1"/>
              </a:solidFill>
            </a:rPr>
            <a:t>by</a:t>
          </a:r>
          <a:r>
            <a:rPr lang="nl-NL" dirty="0">
              <a:solidFill>
                <a:schemeClr val="bg1"/>
              </a:solidFill>
            </a:rPr>
            <a:t> </a:t>
          </a:r>
          <a:r>
            <a:rPr lang="nl-NL" dirty="0" err="1">
              <a:solidFill>
                <a:schemeClr val="bg1"/>
              </a:solidFill>
            </a:rPr>
            <a:t>the</a:t>
          </a:r>
          <a:r>
            <a:rPr lang="nl-NL" dirty="0">
              <a:solidFill>
                <a:schemeClr val="bg1"/>
              </a:solidFill>
            </a:rPr>
            <a:t> </a:t>
          </a:r>
          <a:r>
            <a:rPr lang="nl-NL" dirty="0" err="1">
              <a:solidFill>
                <a:schemeClr val="bg1"/>
              </a:solidFill>
            </a:rPr>
            <a:t>Flemish</a:t>
          </a:r>
          <a:r>
            <a:rPr lang="nl-NL" dirty="0">
              <a:solidFill>
                <a:schemeClr val="bg1"/>
              </a:solidFill>
            </a:rPr>
            <a:t> Waterways</a:t>
          </a:r>
          <a:br>
            <a:rPr lang="nl-NL" dirty="0">
              <a:solidFill>
                <a:schemeClr val="bg1"/>
              </a:solidFill>
            </a:rPr>
          </a:br>
          <a:r>
            <a:rPr lang="nl-NL" dirty="0">
              <a:solidFill>
                <a:schemeClr val="bg1"/>
              </a:solidFill>
            </a:rPr>
            <a:t>08/2021</a:t>
          </a:r>
          <a:endParaRPr lang="nl-BE" dirty="0">
            <a:solidFill>
              <a:schemeClr val="bg1"/>
            </a:solidFill>
          </a:endParaRPr>
        </a:p>
      </dgm:t>
    </dgm:pt>
    <dgm:pt modelId="{699477CF-843B-49FA-B5E4-7FB09EE8BA76}" type="parTrans" cxnId="{B5EE67A6-28CC-47F7-891A-2068F39D44E0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B45D49D1-2137-4B33-8C4F-DFDB463243E4}" type="sibTrans" cxnId="{B5EE67A6-28CC-47F7-891A-2068F39D44E0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C4A0DF08-7FCF-463E-A97B-0F9DEF11984A}">
      <dgm:prSet phldrT="[Text]"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Delivery </a:t>
          </a:r>
          <a:r>
            <a:rPr lang="nl-NL" dirty="0" err="1">
              <a:solidFill>
                <a:schemeClr val="bg1"/>
              </a:solidFill>
            </a:rPr>
            <a:t>quay</a:t>
          </a:r>
          <a:br>
            <a:rPr lang="nl-NL" dirty="0">
              <a:solidFill>
                <a:schemeClr val="bg1"/>
              </a:solidFill>
            </a:rPr>
          </a:br>
          <a:r>
            <a:rPr lang="nl-NL" dirty="0">
              <a:solidFill>
                <a:schemeClr val="bg1"/>
              </a:solidFill>
            </a:rPr>
            <a:t>06/2022</a:t>
          </a:r>
          <a:endParaRPr lang="nl-BE" dirty="0">
            <a:solidFill>
              <a:schemeClr val="bg1"/>
            </a:solidFill>
          </a:endParaRPr>
        </a:p>
      </dgm:t>
    </dgm:pt>
    <dgm:pt modelId="{12AD3368-2095-48AE-AFCA-A63A6C712D0F}" type="parTrans" cxnId="{5C26838F-3771-4870-A6AA-F9026902BA74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0EDA4567-F4E8-402E-AD6F-65DE49B15678}" type="sibTrans" cxnId="{5C26838F-3771-4870-A6AA-F9026902BA74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1F775933-ED58-48A0-8C70-DBB8D98DA836}">
      <dgm:prSet phldrT="[Text]"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Start building ICL</a:t>
          </a:r>
          <a:br>
            <a:rPr lang="nl-NL" dirty="0">
              <a:solidFill>
                <a:schemeClr val="bg1"/>
              </a:solidFill>
            </a:rPr>
          </a:br>
          <a:r>
            <a:rPr lang="nl-NL" dirty="0">
              <a:solidFill>
                <a:schemeClr val="bg1"/>
              </a:solidFill>
            </a:rPr>
            <a:t>09/2022</a:t>
          </a:r>
          <a:endParaRPr lang="nl-BE" dirty="0">
            <a:solidFill>
              <a:schemeClr val="bg1"/>
            </a:solidFill>
          </a:endParaRPr>
        </a:p>
      </dgm:t>
    </dgm:pt>
    <dgm:pt modelId="{4438E896-DE17-468C-9E68-C199A3C6B03D}" type="parTrans" cxnId="{A29D9838-A67E-40C9-9C23-FCAC06BD575D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7E5616F9-33D1-400E-92BD-70134295A9C5}" type="sibTrans" cxnId="{A29D9838-A67E-40C9-9C23-FCAC06BD575D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DCDB3204-1EB0-41AF-AB72-E6A7445ABF28}">
      <dgm:prSet phldrT="[Text]"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Go-live ICL</a:t>
          </a:r>
          <a:br>
            <a:rPr lang="nl-NL" dirty="0">
              <a:solidFill>
                <a:schemeClr val="bg1"/>
              </a:solidFill>
            </a:rPr>
          </a:br>
          <a:r>
            <a:rPr lang="nl-NL" dirty="0">
              <a:solidFill>
                <a:schemeClr val="bg1"/>
              </a:solidFill>
            </a:rPr>
            <a:t>07/2023</a:t>
          </a:r>
          <a:endParaRPr lang="nl-BE" dirty="0">
            <a:solidFill>
              <a:schemeClr val="bg1"/>
            </a:solidFill>
          </a:endParaRPr>
        </a:p>
      </dgm:t>
    </dgm:pt>
    <dgm:pt modelId="{9AB1A87D-2654-420D-AE34-BBC8B881F200}" type="parTrans" cxnId="{4E941DEC-72FD-49D5-8150-CCE8775D249A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B072EC57-0617-4A12-AD60-2798CDF2F502}" type="sibTrans" cxnId="{4E941DEC-72FD-49D5-8150-CCE8775D249A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6DBACD11-5485-4B69-806C-A448986BDE9C}">
      <dgm:prSet phldrT="[Text]"/>
      <dgm:spPr/>
      <dgm:t>
        <a:bodyPr/>
        <a:lstStyle/>
        <a:p>
          <a:r>
            <a:rPr lang="nl-NL" dirty="0">
              <a:solidFill>
                <a:schemeClr val="bg1"/>
              </a:solidFill>
            </a:rPr>
            <a:t>Go-live Terminal</a:t>
          </a:r>
          <a:br>
            <a:rPr lang="nl-NL" dirty="0">
              <a:solidFill>
                <a:schemeClr val="bg1"/>
              </a:solidFill>
            </a:rPr>
          </a:br>
          <a:r>
            <a:rPr lang="nl-NL" dirty="0">
              <a:solidFill>
                <a:schemeClr val="bg1"/>
              </a:solidFill>
            </a:rPr>
            <a:t>2024</a:t>
          </a:r>
          <a:endParaRPr lang="nl-BE" dirty="0">
            <a:solidFill>
              <a:schemeClr val="bg1"/>
            </a:solidFill>
          </a:endParaRPr>
        </a:p>
      </dgm:t>
    </dgm:pt>
    <dgm:pt modelId="{0A2518A9-4E77-4390-ADD4-8AC92A0993E8}" type="parTrans" cxnId="{075E39D9-3B22-44DF-87D6-929FAB41D0C4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3CC46A75-FDF9-4AA4-85B7-5B233071A06F}" type="sibTrans" cxnId="{075E39D9-3B22-44DF-87D6-929FAB41D0C4}">
      <dgm:prSet/>
      <dgm:spPr/>
      <dgm:t>
        <a:bodyPr/>
        <a:lstStyle/>
        <a:p>
          <a:endParaRPr lang="nl-BE">
            <a:solidFill>
              <a:schemeClr val="bg1"/>
            </a:solidFill>
          </a:endParaRPr>
        </a:p>
      </dgm:t>
    </dgm:pt>
    <dgm:pt modelId="{29F50EBC-CE56-4D3D-AAE3-D0B63A9C9293}" type="pres">
      <dgm:prSet presAssocID="{3A59CE93-EF81-486D-B510-404C1481A456}" presName="Name0" presStyleCnt="0">
        <dgm:presLayoutVars>
          <dgm:dir/>
          <dgm:resizeHandles val="exact"/>
        </dgm:presLayoutVars>
      </dgm:prSet>
      <dgm:spPr/>
    </dgm:pt>
    <dgm:pt modelId="{73786FD9-F672-4C1F-AFDF-61EF50B1EDE3}" type="pres">
      <dgm:prSet presAssocID="{3A59CE93-EF81-486D-B510-404C1481A456}" presName="arrow" presStyleLbl="bgShp" presStyleIdx="0" presStyleCnt="1"/>
      <dgm:spPr/>
    </dgm:pt>
    <dgm:pt modelId="{DD0B38AE-F3F9-484D-9C30-8C0F99E9701D}" type="pres">
      <dgm:prSet presAssocID="{3A59CE93-EF81-486D-B510-404C1481A456}" presName="points" presStyleCnt="0"/>
      <dgm:spPr/>
    </dgm:pt>
    <dgm:pt modelId="{E6198676-6239-4B88-9144-83935A8C6256}" type="pres">
      <dgm:prSet presAssocID="{AB2B545A-26EC-4C70-A5D2-1A9DF68EE80D}" presName="compositeA" presStyleCnt="0"/>
      <dgm:spPr/>
    </dgm:pt>
    <dgm:pt modelId="{38D84180-9F56-4E0E-9CED-5D41750D0D88}" type="pres">
      <dgm:prSet presAssocID="{AB2B545A-26EC-4C70-A5D2-1A9DF68EE80D}" presName="textA" presStyleLbl="revTx" presStyleIdx="0" presStyleCnt="8">
        <dgm:presLayoutVars>
          <dgm:bulletEnabled val="1"/>
        </dgm:presLayoutVars>
      </dgm:prSet>
      <dgm:spPr/>
    </dgm:pt>
    <dgm:pt modelId="{8510E2FD-4A45-4246-934D-CE1E8AD288D2}" type="pres">
      <dgm:prSet presAssocID="{AB2B545A-26EC-4C70-A5D2-1A9DF68EE80D}" presName="circleA" presStyleLbl="node1" presStyleIdx="0" presStyleCnt="8"/>
      <dgm:spPr/>
    </dgm:pt>
    <dgm:pt modelId="{CB877460-812D-47A9-B1C4-58971E0A6B25}" type="pres">
      <dgm:prSet presAssocID="{AB2B545A-26EC-4C70-A5D2-1A9DF68EE80D}" presName="spaceA" presStyleCnt="0"/>
      <dgm:spPr/>
    </dgm:pt>
    <dgm:pt modelId="{1282CAD0-6DFC-497B-AB7E-1016AE070A98}" type="pres">
      <dgm:prSet presAssocID="{EF404FB1-789A-4AA0-989E-3A62A0862342}" presName="space" presStyleCnt="0"/>
      <dgm:spPr/>
    </dgm:pt>
    <dgm:pt modelId="{9F5EA8F1-6B9F-4CF4-8467-B2C1E45E89B3}" type="pres">
      <dgm:prSet presAssocID="{BA769A6C-B060-418F-815B-D48A3C6B6C7F}" presName="compositeB" presStyleCnt="0"/>
      <dgm:spPr/>
    </dgm:pt>
    <dgm:pt modelId="{2A3FA6AB-7612-402A-A21A-049C0079D258}" type="pres">
      <dgm:prSet presAssocID="{BA769A6C-B060-418F-815B-D48A3C6B6C7F}" presName="textB" presStyleLbl="revTx" presStyleIdx="1" presStyleCnt="8">
        <dgm:presLayoutVars>
          <dgm:bulletEnabled val="1"/>
        </dgm:presLayoutVars>
      </dgm:prSet>
      <dgm:spPr/>
    </dgm:pt>
    <dgm:pt modelId="{117BBFE6-7E68-42AB-BA3A-CB9DAA92413C}" type="pres">
      <dgm:prSet presAssocID="{BA769A6C-B060-418F-815B-D48A3C6B6C7F}" presName="circleB" presStyleLbl="node1" presStyleIdx="1" presStyleCnt="8"/>
      <dgm:spPr/>
    </dgm:pt>
    <dgm:pt modelId="{DEF2D0F3-F3C8-4763-B4CE-6049F4B4089D}" type="pres">
      <dgm:prSet presAssocID="{BA769A6C-B060-418F-815B-D48A3C6B6C7F}" presName="spaceB" presStyleCnt="0"/>
      <dgm:spPr/>
    </dgm:pt>
    <dgm:pt modelId="{406264A6-CCB4-453C-9B78-F02F02711399}" type="pres">
      <dgm:prSet presAssocID="{B45D49D1-2137-4B33-8C4F-DFDB463243E4}" presName="space" presStyleCnt="0"/>
      <dgm:spPr/>
    </dgm:pt>
    <dgm:pt modelId="{F4C400E9-1606-4619-BC03-8D6F4E72B8BF}" type="pres">
      <dgm:prSet presAssocID="{00791163-E26B-469E-BCE0-0300CFFE64B0}" presName="compositeA" presStyleCnt="0"/>
      <dgm:spPr/>
    </dgm:pt>
    <dgm:pt modelId="{4A185687-F7DB-46BA-A919-0DC0E657E780}" type="pres">
      <dgm:prSet presAssocID="{00791163-E26B-469E-BCE0-0300CFFE64B0}" presName="textA" presStyleLbl="revTx" presStyleIdx="2" presStyleCnt="8">
        <dgm:presLayoutVars>
          <dgm:bulletEnabled val="1"/>
        </dgm:presLayoutVars>
      </dgm:prSet>
      <dgm:spPr/>
    </dgm:pt>
    <dgm:pt modelId="{B7F786AB-715E-4CCD-A514-04BB48E6E63C}" type="pres">
      <dgm:prSet presAssocID="{00791163-E26B-469E-BCE0-0300CFFE64B0}" presName="circleA" presStyleLbl="node1" presStyleIdx="2" presStyleCnt="8"/>
      <dgm:spPr/>
    </dgm:pt>
    <dgm:pt modelId="{EE3C872B-A572-4106-8174-7F538510D8F9}" type="pres">
      <dgm:prSet presAssocID="{00791163-E26B-469E-BCE0-0300CFFE64B0}" presName="spaceA" presStyleCnt="0"/>
      <dgm:spPr/>
    </dgm:pt>
    <dgm:pt modelId="{4373708D-ABC3-46E0-99CE-A099A102F532}" type="pres">
      <dgm:prSet presAssocID="{A2173F03-CEC9-40D6-948B-E03AB07AE360}" presName="space" presStyleCnt="0"/>
      <dgm:spPr/>
    </dgm:pt>
    <dgm:pt modelId="{6130BC0B-BA7F-41A5-B5C1-E84E71506C56}" type="pres">
      <dgm:prSet presAssocID="{D2F5E4BA-C4B2-4A30-95F5-F6884D011B35}" presName="compositeB" presStyleCnt="0"/>
      <dgm:spPr/>
    </dgm:pt>
    <dgm:pt modelId="{DF0704E1-51A0-48CE-BE41-114DE8DFF8F9}" type="pres">
      <dgm:prSet presAssocID="{D2F5E4BA-C4B2-4A30-95F5-F6884D011B35}" presName="textB" presStyleLbl="revTx" presStyleIdx="3" presStyleCnt="8">
        <dgm:presLayoutVars>
          <dgm:bulletEnabled val="1"/>
        </dgm:presLayoutVars>
      </dgm:prSet>
      <dgm:spPr/>
    </dgm:pt>
    <dgm:pt modelId="{62C1873E-A8A5-4C56-8158-AB32A6B36979}" type="pres">
      <dgm:prSet presAssocID="{D2F5E4BA-C4B2-4A30-95F5-F6884D011B35}" presName="circleB" presStyleLbl="node1" presStyleIdx="3" presStyleCnt="8"/>
      <dgm:spPr/>
    </dgm:pt>
    <dgm:pt modelId="{8BCE16E0-0586-41A8-BF6C-8627B29928D3}" type="pres">
      <dgm:prSet presAssocID="{D2F5E4BA-C4B2-4A30-95F5-F6884D011B35}" presName="spaceB" presStyleCnt="0"/>
      <dgm:spPr/>
    </dgm:pt>
    <dgm:pt modelId="{9635EBFC-57A6-4E7D-9AA4-3DFD550E55DD}" type="pres">
      <dgm:prSet presAssocID="{B62A6463-9506-4FF7-906D-0A72722F640C}" presName="space" presStyleCnt="0"/>
      <dgm:spPr/>
    </dgm:pt>
    <dgm:pt modelId="{45892E04-7608-476A-B857-784ED3C77A64}" type="pres">
      <dgm:prSet presAssocID="{C4A0DF08-7FCF-463E-A97B-0F9DEF11984A}" presName="compositeA" presStyleCnt="0"/>
      <dgm:spPr/>
    </dgm:pt>
    <dgm:pt modelId="{88B11D4B-5A8B-48B0-B1A5-831B3CDACA09}" type="pres">
      <dgm:prSet presAssocID="{C4A0DF08-7FCF-463E-A97B-0F9DEF11984A}" presName="textA" presStyleLbl="revTx" presStyleIdx="4" presStyleCnt="8">
        <dgm:presLayoutVars>
          <dgm:bulletEnabled val="1"/>
        </dgm:presLayoutVars>
      </dgm:prSet>
      <dgm:spPr/>
    </dgm:pt>
    <dgm:pt modelId="{7BBB6BEB-1D42-4A82-A72D-7C555EE3755D}" type="pres">
      <dgm:prSet presAssocID="{C4A0DF08-7FCF-463E-A97B-0F9DEF11984A}" presName="circleA" presStyleLbl="node1" presStyleIdx="4" presStyleCnt="8"/>
      <dgm:spPr/>
    </dgm:pt>
    <dgm:pt modelId="{9726E894-4903-48D4-B12D-EBB935FB59C5}" type="pres">
      <dgm:prSet presAssocID="{C4A0DF08-7FCF-463E-A97B-0F9DEF11984A}" presName="spaceA" presStyleCnt="0"/>
      <dgm:spPr/>
    </dgm:pt>
    <dgm:pt modelId="{087961FE-054F-4F43-9D2C-7B5CE0D6D8FA}" type="pres">
      <dgm:prSet presAssocID="{0EDA4567-F4E8-402E-AD6F-65DE49B15678}" presName="space" presStyleCnt="0"/>
      <dgm:spPr/>
    </dgm:pt>
    <dgm:pt modelId="{CD88A186-4647-44F7-A96E-7263C4441C28}" type="pres">
      <dgm:prSet presAssocID="{1F775933-ED58-48A0-8C70-DBB8D98DA836}" presName="compositeB" presStyleCnt="0"/>
      <dgm:spPr/>
    </dgm:pt>
    <dgm:pt modelId="{2BC01946-4ABE-470B-A9AD-4260B45ECE74}" type="pres">
      <dgm:prSet presAssocID="{1F775933-ED58-48A0-8C70-DBB8D98DA836}" presName="textB" presStyleLbl="revTx" presStyleIdx="5" presStyleCnt="8">
        <dgm:presLayoutVars>
          <dgm:bulletEnabled val="1"/>
        </dgm:presLayoutVars>
      </dgm:prSet>
      <dgm:spPr/>
    </dgm:pt>
    <dgm:pt modelId="{C24B45FF-CD43-4BCE-996C-7F715F44C5BE}" type="pres">
      <dgm:prSet presAssocID="{1F775933-ED58-48A0-8C70-DBB8D98DA836}" presName="circleB" presStyleLbl="node1" presStyleIdx="5" presStyleCnt="8"/>
      <dgm:spPr/>
    </dgm:pt>
    <dgm:pt modelId="{BA4F1BA5-8355-4CED-96E5-0CCCF10544B3}" type="pres">
      <dgm:prSet presAssocID="{1F775933-ED58-48A0-8C70-DBB8D98DA836}" presName="spaceB" presStyleCnt="0"/>
      <dgm:spPr/>
    </dgm:pt>
    <dgm:pt modelId="{90C30827-66FA-4B52-B9E0-C4EF32199EA2}" type="pres">
      <dgm:prSet presAssocID="{7E5616F9-33D1-400E-92BD-70134295A9C5}" presName="space" presStyleCnt="0"/>
      <dgm:spPr/>
    </dgm:pt>
    <dgm:pt modelId="{7F51EFE7-3D44-4152-BC25-0B6704D9176F}" type="pres">
      <dgm:prSet presAssocID="{DCDB3204-1EB0-41AF-AB72-E6A7445ABF28}" presName="compositeA" presStyleCnt="0"/>
      <dgm:spPr/>
    </dgm:pt>
    <dgm:pt modelId="{4D773373-1625-412D-B018-A47566EBAEB9}" type="pres">
      <dgm:prSet presAssocID="{DCDB3204-1EB0-41AF-AB72-E6A7445ABF28}" presName="textA" presStyleLbl="revTx" presStyleIdx="6" presStyleCnt="8">
        <dgm:presLayoutVars>
          <dgm:bulletEnabled val="1"/>
        </dgm:presLayoutVars>
      </dgm:prSet>
      <dgm:spPr/>
    </dgm:pt>
    <dgm:pt modelId="{F9785DF6-FB2C-4C21-83E3-46C610000192}" type="pres">
      <dgm:prSet presAssocID="{DCDB3204-1EB0-41AF-AB72-E6A7445ABF28}" presName="circleA" presStyleLbl="node1" presStyleIdx="6" presStyleCnt="8"/>
      <dgm:spPr/>
    </dgm:pt>
    <dgm:pt modelId="{CE9A5D56-0D4B-4396-8F53-B63D3C63DE64}" type="pres">
      <dgm:prSet presAssocID="{DCDB3204-1EB0-41AF-AB72-E6A7445ABF28}" presName="spaceA" presStyleCnt="0"/>
      <dgm:spPr/>
    </dgm:pt>
    <dgm:pt modelId="{456373B3-52BF-44DF-A782-A79A1C03C9C2}" type="pres">
      <dgm:prSet presAssocID="{B072EC57-0617-4A12-AD60-2798CDF2F502}" presName="space" presStyleCnt="0"/>
      <dgm:spPr/>
    </dgm:pt>
    <dgm:pt modelId="{5E41E4D4-EE85-4502-B063-4437A4250ED2}" type="pres">
      <dgm:prSet presAssocID="{6DBACD11-5485-4B69-806C-A448986BDE9C}" presName="compositeB" presStyleCnt="0"/>
      <dgm:spPr/>
    </dgm:pt>
    <dgm:pt modelId="{1A46EA43-8D8D-40F8-85DE-0D9D881167E6}" type="pres">
      <dgm:prSet presAssocID="{6DBACD11-5485-4B69-806C-A448986BDE9C}" presName="textB" presStyleLbl="revTx" presStyleIdx="7" presStyleCnt="8">
        <dgm:presLayoutVars>
          <dgm:bulletEnabled val="1"/>
        </dgm:presLayoutVars>
      </dgm:prSet>
      <dgm:spPr/>
    </dgm:pt>
    <dgm:pt modelId="{FA9D6C72-223D-4DDE-BEC4-6F6A05D8F944}" type="pres">
      <dgm:prSet presAssocID="{6DBACD11-5485-4B69-806C-A448986BDE9C}" presName="circleB" presStyleLbl="node1" presStyleIdx="7" presStyleCnt="8"/>
      <dgm:spPr/>
    </dgm:pt>
    <dgm:pt modelId="{08DE1DDE-21C2-438E-A266-10E1724A0E4E}" type="pres">
      <dgm:prSet presAssocID="{6DBACD11-5485-4B69-806C-A448986BDE9C}" presName="spaceB" presStyleCnt="0"/>
      <dgm:spPr/>
    </dgm:pt>
  </dgm:ptLst>
  <dgm:cxnLst>
    <dgm:cxn modelId="{A29D9838-A67E-40C9-9C23-FCAC06BD575D}" srcId="{3A59CE93-EF81-486D-B510-404C1481A456}" destId="{1F775933-ED58-48A0-8C70-DBB8D98DA836}" srcOrd="5" destOrd="0" parTransId="{4438E896-DE17-468C-9E68-C199A3C6B03D}" sibTransId="{7E5616F9-33D1-400E-92BD-70134295A9C5}"/>
    <dgm:cxn modelId="{18E4B65F-DFB2-4000-9DDA-9A2A0E87172C}" srcId="{3A59CE93-EF81-486D-B510-404C1481A456}" destId="{00791163-E26B-469E-BCE0-0300CFFE64B0}" srcOrd="2" destOrd="0" parTransId="{73505EB2-37D1-4A30-B5C5-11C5D4062B25}" sibTransId="{A2173F03-CEC9-40D6-948B-E03AB07AE360}"/>
    <dgm:cxn modelId="{7DC8E967-716F-4E8B-8CC0-5F4BECD2A45F}" srcId="{3A59CE93-EF81-486D-B510-404C1481A456}" destId="{D2F5E4BA-C4B2-4A30-95F5-F6884D011B35}" srcOrd="3" destOrd="0" parTransId="{8B3B3E8B-4EF7-4908-89FB-86E9CF287935}" sibTransId="{B62A6463-9506-4FF7-906D-0A72722F640C}"/>
    <dgm:cxn modelId="{8B91BC69-2CF4-4804-840B-98D6401B9F80}" type="presOf" srcId="{D2F5E4BA-C4B2-4A30-95F5-F6884D011B35}" destId="{DF0704E1-51A0-48CE-BE41-114DE8DFF8F9}" srcOrd="0" destOrd="0" presId="urn:microsoft.com/office/officeart/2005/8/layout/hProcess11"/>
    <dgm:cxn modelId="{2919E04E-EDDA-4421-8B7C-5B1AA5CF27B2}" type="presOf" srcId="{3A59CE93-EF81-486D-B510-404C1481A456}" destId="{29F50EBC-CE56-4D3D-AAE3-D0B63A9C9293}" srcOrd="0" destOrd="0" presId="urn:microsoft.com/office/officeart/2005/8/layout/hProcess11"/>
    <dgm:cxn modelId="{220F1C51-6CA0-4790-A8EB-FEA85D825DF9}" type="presOf" srcId="{DCDB3204-1EB0-41AF-AB72-E6A7445ABF28}" destId="{4D773373-1625-412D-B018-A47566EBAEB9}" srcOrd="0" destOrd="0" presId="urn:microsoft.com/office/officeart/2005/8/layout/hProcess11"/>
    <dgm:cxn modelId="{76D7CF72-5B09-4985-A278-CFA98FA9DE2F}" type="presOf" srcId="{6DBACD11-5485-4B69-806C-A448986BDE9C}" destId="{1A46EA43-8D8D-40F8-85DE-0D9D881167E6}" srcOrd="0" destOrd="0" presId="urn:microsoft.com/office/officeart/2005/8/layout/hProcess11"/>
    <dgm:cxn modelId="{668BF087-DC71-493D-89C9-0C70DC7F3731}" type="presOf" srcId="{AB2B545A-26EC-4C70-A5D2-1A9DF68EE80D}" destId="{38D84180-9F56-4E0E-9CED-5D41750D0D88}" srcOrd="0" destOrd="0" presId="urn:microsoft.com/office/officeart/2005/8/layout/hProcess11"/>
    <dgm:cxn modelId="{9299B788-12B0-4FA9-9DF5-D51341A2F86A}" type="presOf" srcId="{BA769A6C-B060-418F-815B-D48A3C6B6C7F}" destId="{2A3FA6AB-7612-402A-A21A-049C0079D258}" srcOrd="0" destOrd="0" presId="urn:microsoft.com/office/officeart/2005/8/layout/hProcess11"/>
    <dgm:cxn modelId="{5C26838F-3771-4870-A6AA-F9026902BA74}" srcId="{3A59CE93-EF81-486D-B510-404C1481A456}" destId="{C4A0DF08-7FCF-463E-A97B-0F9DEF11984A}" srcOrd="4" destOrd="0" parTransId="{12AD3368-2095-48AE-AFCA-A63A6C712D0F}" sibTransId="{0EDA4567-F4E8-402E-AD6F-65DE49B15678}"/>
    <dgm:cxn modelId="{B400DA96-B540-43FF-AD4B-A859B2D07E29}" type="presOf" srcId="{C4A0DF08-7FCF-463E-A97B-0F9DEF11984A}" destId="{88B11D4B-5A8B-48B0-B1A5-831B3CDACA09}" srcOrd="0" destOrd="0" presId="urn:microsoft.com/office/officeart/2005/8/layout/hProcess11"/>
    <dgm:cxn modelId="{D99085A2-74FE-4A97-B01D-8D1063AD4AF1}" srcId="{3A59CE93-EF81-486D-B510-404C1481A456}" destId="{AB2B545A-26EC-4C70-A5D2-1A9DF68EE80D}" srcOrd="0" destOrd="0" parTransId="{A3CAA59A-684A-4355-B896-BBBF8472B3B8}" sibTransId="{EF404FB1-789A-4AA0-989E-3A62A0862342}"/>
    <dgm:cxn modelId="{B5EE67A6-28CC-47F7-891A-2068F39D44E0}" srcId="{3A59CE93-EF81-486D-B510-404C1481A456}" destId="{BA769A6C-B060-418F-815B-D48A3C6B6C7F}" srcOrd="1" destOrd="0" parTransId="{699477CF-843B-49FA-B5E4-7FB09EE8BA76}" sibTransId="{B45D49D1-2137-4B33-8C4F-DFDB463243E4}"/>
    <dgm:cxn modelId="{7D2013AD-8A9F-484C-88E5-9C3A0459EA00}" type="presOf" srcId="{00791163-E26B-469E-BCE0-0300CFFE64B0}" destId="{4A185687-F7DB-46BA-A919-0DC0E657E780}" srcOrd="0" destOrd="0" presId="urn:microsoft.com/office/officeart/2005/8/layout/hProcess11"/>
    <dgm:cxn modelId="{075E39D9-3B22-44DF-87D6-929FAB41D0C4}" srcId="{3A59CE93-EF81-486D-B510-404C1481A456}" destId="{6DBACD11-5485-4B69-806C-A448986BDE9C}" srcOrd="7" destOrd="0" parTransId="{0A2518A9-4E77-4390-ADD4-8AC92A0993E8}" sibTransId="{3CC46A75-FDF9-4AA4-85B7-5B233071A06F}"/>
    <dgm:cxn modelId="{4E941DEC-72FD-49D5-8150-CCE8775D249A}" srcId="{3A59CE93-EF81-486D-B510-404C1481A456}" destId="{DCDB3204-1EB0-41AF-AB72-E6A7445ABF28}" srcOrd="6" destOrd="0" parTransId="{9AB1A87D-2654-420D-AE34-BBC8B881F200}" sibTransId="{B072EC57-0617-4A12-AD60-2798CDF2F502}"/>
    <dgm:cxn modelId="{9ED8C9F5-36D5-4684-A595-913B7EAF8C48}" type="presOf" srcId="{1F775933-ED58-48A0-8C70-DBB8D98DA836}" destId="{2BC01946-4ABE-470B-A9AD-4260B45ECE74}" srcOrd="0" destOrd="0" presId="urn:microsoft.com/office/officeart/2005/8/layout/hProcess11"/>
    <dgm:cxn modelId="{D3C1894C-87C6-4990-B045-3A07AF65AF62}" type="presParOf" srcId="{29F50EBC-CE56-4D3D-AAE3-D0B63A9C9293}" destId="{73786FD9-F672-4C1F-AFDF-61EF50B1EDE3}" srcOrd="0" destOrd="0" presId="urn:microsoft.com/office/officeart/2005/8/layout/hProcess11"/>
    <dgm:cxn modelId="{3BD5569C-C3AC-4FE6-BD74-64F819698EB0}" type="presParOf" srcId="{29F50EBC-CE56-4D3D-AAE3-D0B63A9C9293}" destId="{DD0B38AE-F3F9-484D-9C30-8C0F99E9701D}" srcOrd="1" destOrd="0" presId="urn:microsoft.com/office/officeart/2005/8/layout/hProcess11"/>
    <dgm:cxn modelId="{A302197E-7E27-4D48-A0B3-97D4E3FC529B}" type="presParOf" srcId="{DD0B38AE-F3F9-484D-9C30-8C0F99E9701D}" destId="{E6198676-6239-4B88-9144-83935A8C6256}" srcOrd="0" destOrd="0" presId="urn:microsoft.com/office/officeart/2005/8/layout/hProcess11"/>
    <dgm:cxn modelId="{7BDD28A4-F778-4CD0-994F-CC7C720D3668}" type="presParOf" srcId="{E6198676-6239-4B88-9144-83935A8C6256}" destId="{38D84180-9F56-4E0E-9CED-5D41750D0D88}" srcOrd="0" destOrd="0" presId="urn:microsoft.com/office/officeart/2005/8/layout/hProcess11"/>
    <dgm:cxn modelId="{DDEED69F-2BCD-4DB2-8823-1D3530BBF0AC}" type="presParOf" srcId="{E6198676-6239-4B88-9144-83935A8C6256}" destId="{8510E2FD-4A45-4246-934D-CE1E8AD288D2}" srcOrd="1" destOrd="0" presId="urn:microsoft.com/office/officeart/2005/8/layout/hProcess11"/>
    <dgm:cxn modelId="{7613811E-AAC8-4781-B8FC-6B2E4A8210B0}" type="presParOf" srcId="{E6198676-6239-4B88-9144-83935A8C6256}" destId="{CB877460-812D-47A9-B1C4-58971E0A6B25}" srcOrd="2" destOrd="0" presId="urn:microsoft.com/office/officeart/2005/8/layout/hProcess11"/>
    <dgm:cxn modelId="{80ABFE8D-07E9-4A29-B77B-2822F57ADC86}" type="presParOf" srcId="{DD0B38AE-F3F9-484D-9C30-8C0F99E9701D}" destId="{1282CAD0-6DFC-497B-AB7E-1016AE070A98}" srcOrd="1" destOrd="0" presId="urn:microsoft.com/office/officeart/2005/8/layout/hProcess11"/>
    <dgm:cxn modelId="{F6EACD8B-8B15-44B6-B647-6019E7302790}" type="presParOf" srcId="{DD0B38AE-F3F9-484D-9C30-8C0F99E9701D}" destId="{9F5EA8F1-6B9F-4CF4-8467-B2C1E45E89B3}" srcOrd="2" destOrd="0" presId="urn:microsoft.com/office/officeart/2005/8/layout/hProcess11"/>
    <dgm:cxn modelId="{84C3872D-7CAE-427B-85B7-1EA3A5DFF975}" type="presParOf" srcId="{9F5EA8F1-6B9F-4CF4-8467-B2C1E45E89B3}" destId="{2A3FA6AB-7612-402A-A21A-049C0079D258}" srcOrd="0" destOrd="0" presId="urn:microsoft.com/office/officeart/2005/8/layout/hProcess11"/>
    <dgm:cxn modelId="{AE53CCB1-22F1-4CAD-A587-580AF7E679D8}" type="presParOf" srcId="{9F5EA8F1-6B9F-4CF4-8467-B2C1E45E89B3}" destId="{117BBFE6-7E68-42AB-BA3A-CB9DAA92413C}" srcOrd="1" destOrd="0" presId="urn:microsoft.com/office/officeart/2005/8/layout/hProcess11"/>
    <dgm:cxn modelId="{CCE39B51-99F9-4A21-B39C-FA8C534F25CC}" type="presParOf" srcId="{9F5EA8F1-6B9F-4CF4-8467-B2C1E45E89B3}" destId="{DEF2D0F3-F3C8-4763-B4CE-6049F4B4089D}" srcOrd="2" destOrd="0" presId="urn:microsoft.com/office/officeart/2005/8/layout/hProcess11"/>
    <dgm:cxn modelId="{27C5CD6F-1C41-42D3-97DA-3FF98E82B952}" type="presParOf" srcId="{DD0B38AE-F3F9-484D-9C30-8C0F99E9701D}" destId="{406264A6-CCB4-453C-9B78-F02F02711399}" srcOrd="3" destOrd="0" presId="urn:microsoft.com/office/officeart/2005/8/layout/hProcess11"/>
    <dgm:cxn modelId="{C066B995-AE13-460F-8357-C60C57797248}" type="presParOf" srcId="{DD0B38AE-F3F9-484D-9C30-8C0F99E9701D}" destId="{F4C400E9-1606-4619-BC03-8D6F4E72B8BF}" srcOrd="4" destOrd="0" presId="urn:microsoft.com/office/officeart/2005/8/layout/hProcess11"/>
    <dgm:cxn modelId="{8B14AF9A-DEBE-4399-A695-09E21BE17463}" type="presParOf" srcId="{F4C400E9-1606-4619-BC03-8D6F4E72B8BF}" destId="{4A185687-F7DB-46BA-A919-0DC0E657E780}" srcOrd="0" destOrd="0" presId="urn:microsoft.com/office/officeart/2005/8/layout/hProcess11"/>
    <dgm:cxn modelId="{295D1359-6986-4FC9-B1C8-FF24503A3CCC}" type="presParOf" srcId="{F4C400E9-1606-4619-BC03-8D6F4E72B8BF}" destId="{B7F786AB-715E-4CCD-A514-04BB48E6E63C}" srcOrd="1" destOrd="0" presId="urn:microsoft.com/office/officeart/2005/8/layout/hProcess11"/>
    <dgm:cxn modelId="{BA5C476E-E541-4400-B7C3-0F3629D76BEE}" type="presParOf" srcId="{F4C400E9-1606-4619-BC03-8D6F4E72B8BF}" destId="{EE3C872B-A572-4106-8174-7F538510D8F9}" srcOrd="2" destOrd="0" presId="urn:microsoft.com/office/officeart/2005/8/layout/hProcess11"/>
    <dgm:cxn modelId="{FBB6B0A0-BCEF-408C-95A0-1114879035FC}" type="presParOf" srcId="{DD0B38AE-F3F9-484D-9C30-8C0F99E9701D}" destId="{4373708D-ABC3-46E0-99CE-A099A102F532}" srcOrd="5" destOrd="0" presId="urn:microsoft.com/office/officeart/2005/8/layout/hProcess11"/>
    <dgm:cxn modelId="{34BA042F-9CDA-48C1-89E4-E0B5C69FDADB}" type="presParOf" srcId="{DD0B38AE-F3F9-484D-9C30-8C0F99E9701D}" destId="{6130BC0B-BA7F-41A5-B5C1-E84E71506C56}" srcOrd="6" destOrd="0" presId="urn:microsoft.com/office/officeart/2005/8/layout/hProcess11"/>
    <dgm:cxn modelId="{86F2918B-BEDE-4108-8EA1-E8BB0CB3A03F}" type="presParOf" srcId="{6130BC0B-BA7F-41A5-B5C1-E84E71506C56}" destId="{DF0704E1-51A0-48CE-BE41-114DE8DFF8F9}" srcOrd="0" destOrd="0" presId="urn:microsoft.com/office/officeart/2005/8/layout/hProcess11"/>
    <dgm:cxn modelId="{F88CB4F2-34EA-4B8C-BA29-4ABB009AC302}" type="presParOf" srcId="{6130BC0B-BA7F-41A5-B5C1-E84E71506C56}" destId="{62C1873E-A8A5-4C56-8158-AB32A6B36979}" srcOrd="1" destOrd="0" presId="urn:microsoft.com/office/officeart/2005/8/layout/hProcess11"/>
    <dgm:cxn modelId="{87C1F429-E6C0-42D0-BC7F-0294806CA509}" type="presParOf" srcId="{6130BC0B-BA7F-41A5-B5C1-E84E71506C56}" destId="{8BCE16E0-0586-41A8-BF6C-8627B29928D3}" srcOrd="2" destOrd="0" presId="urn:microsoft.com/office/officeart/2005/8/layout/hProcess11"/>
    <dgm:cxn modelId="{7DCF3EE6-C582-4C7E-AC92-5273F9DA3B52}" type="presParOf" srcId="{DD0B38AE-F3F9-484D-9C30-8C0F99E9701D}" destId="{9635EBFC-57A6-4E7D-9AA4-3DFD550E55DD}" srcOrd="7" destOrd="0" presId="urn:microsoft.com/office/officeart/2005/8/layout/hProcess11"/>
    <dgm:cxn modelId="{01DB35E5-38B2-4D2E-AF42-A96E13A32964}" type="presParOf" srcId="{DD0B38AE-F3F9-484D-9C30-8C0F99E9701D}" destId="{45892E04-7608-476A-B857-784ED3C77A64}" srcOrd="8" destOrd="0" presId="urn:microsoft.com/office/officeart/2005/8/layout/hProcess11"/>
    <dgm:cxn modelId="{1E5952A2-E990-466D-BD83-41C89F7205CB}" type="presParOf" srcId="{45892E04-7608-476A-B857-784ED3C77A64}" destId="{88B11D4B-5A8B-48B0-B1A5-831B3CDACA09}" srcOrd="0" destOrd="0" presId="urn:microsoft.com/office/officeart/2005/8/layout/hProcess11"/>
    <dgm:cxn modelId="{C6D77A83-222D-47A8-965B-F5935618D935}" type="presParOf" srcId="{45892E04-7608-476A-B857-784ED3C77A64}" destId="{7BBB6BEB-1D42-4A82-A72D-7C555EE3755D}" srcOrd="1" destOrd="0" presId="urn:microsoft.com/office/officeart/2005/8/layout/hProcess11"/>
    <dgm:cxn modelId="{9AA0FE60-C098-4794-B2F9-C352BD0410D5}" type="presParOf" srcId="{45892E04-7608-476A-B857-784ED3C77A64}" destId="{9726E894-4903-48D4-B12D-EBB935FB59C5}" srcOrd="2" destOrd="0" presId="urn:microsoft.com/office/officeart/2005/8/layout/hProcess11"/>
    <dgm:cxn modelId="{BD1C9ABC-039D-446F-A4A2-1CB0F75CF5A5}" type="presParOf" srcId="{DD0B38AE-F3F9-484D-9C30-8C0F99E9701D}" destId="{087961FE-054F-4F43-9D2C-7B5CE0D6D8FA}" srcOrd="9" destOrd="0" presId="urn:microsoft.com/office/officeart/2005/8/layout/hProcess11"/>
    <dgm:cxn modelId="{2E6A3ABD-282A-41A5-8980-EF5A7099D44E}" type="presParOf" srcId="{DD0B38AE-F3F9-484D-9C30-8C0F99E9701D}" destId="{CD88A186-4647-44F7-A96E-7263C4441C28}" srcOrd="10" destOrd="0" presId="urn:microsoft.com/office/officeart/2005/8/layout/hProcess11"/>
    <dgm:cxn modelId="{26B625EC-EA5B-411C-B604-FF6F69EAD8ED}" type="presParOf" srcId="{CD88A186-4647-44F7-A96E-7263C4441C28}" destId="{2BC01946-4ABE-470B-A9AD-4260B45ECE74}" srcOrd="0" destOrd="0" presId="urn:microsoft.com/office/officeart/2005/8/layout/hProcess11"/>
    <dgm:cxn modelId="{9D1301AF-F58F-40BB-B7AE-8146EFE98D53}" type="presParOf" srcId="{CD88A186-4647-44F7-A96E-7263C4441C28}" destId="{C24B45FF-CD43-4BCE-996C-7F715F44C5BE}" srcOrd="1" destOrd="0" presId="urn:microsoft.com/office/officeart/2005/8/layout/hProcess11"/>
    <dgm:cxn modelId="{66E9EEC5-6584-4A74-8674-91DF0B029144}" type="presParOf" srcId="{CD88A186-4647-44F7-A96E-7263C4441C28}" destId="{BA4F1BA5-8355-4CED-96E5-0CCCF10544B3}" srcOrd="2" destOrd="0" presId="urn:microsoft.com/office/officeart/2005/8/layout/hProcess11"/>
    <dgm:cxn modelId="{879AF321-4F57-404B-A4AA-AC48A549261B}" type="presParOf" srcId="{DD0B38AE-F3F9-484D-9C30-8C0F99E9701D}" destId="{90C30827-66FA-4B52-B9E0-C4EF32199EA2}" srcOrd="11" destOrd="0" presId="urn:microsoft.com/office/officeart/2005/8/layout/hProcess11"/>
    <dgm:cxn modelId="{5ED3F183-EBCC-4AC9-89DD-9EA49CA1C8EC}" type="presParOf" srcId="{DD0B38AE-F3F9-484D-9C30-8C0F99E9701D}" destId="{7F51EFE7-3D44-4152-BC25-0B6704D9176F}" srcOrd="12" destOrd="0" presId="urn:microsoft.com/office/officeart/2005/8/layout/hProcess11"/>
    <dgm:cxn modelId="{3DE01B2D-F9B5-4D28-8A71-5789122C17C2}" type="presParOf" srcId="{7F51EFE7-3D44-4152-BC25-0B6704D9176F}" destId="{4D773373-1625-412D-B018-A47566EBAEB9}" srcOrd="0" destOrd="0" presId="urn:microsoft.com/office/officeart/2005/8/layout/hProcess11"/>
    <dgm:cxn modelId="{200215EE-4B19-474C-B482-84BCB90D3869}" type="presParOf" srcId="{7F51EFE7-3D44-4152-BC25-0B6704D9176F}" destId="{F9785DF6-FB2C-4C21-83E3-46C610000192}" srcOrd="1" destOrd="0" presId="urn:microsoft.com/office/officeart/2005/8/layout/hProcess11"/>
    <dgm:cxn modelId="{5C19E404-3DF4-4D4A-9B74-0BC8AAFFB183}" type="presParOf" srcId="{7F51EFE7-3D44-4152-BC25-0B6704D9176F}" destId="{CE9A5D56-0D4B-4396-8F53-B63D3C63DE64}" srcOrd="2" destOrd="0" presId="urn:microsoft.com/office/officeart/2005/8/layout/hProcess11"/>
    <dgm:cxn modelId="{B1EA6F3E-FDE1-4AA9-A48E-02A69E6DC877}" type="presParOf" srcId="{DD0B38AE-F3F9-484D-9C30-8C0F99E9701D}" destId="{456373B3-52BF-44DF-A782-A79A1C03C9C2}" srcOrd="13" destOrd="0" presId="urn:microsoft.com/office/officeart/2005/8/layout/hProcess11"/>
    <dgm:cxn modelId="{CE31D443-8195-464B-94A6-A5E12DEEDC34}" type="presParOf" srcId="{DD0B38AE-F3F9-484D-9C30-8C0F99E9701D}" destId="{5E41E4D4-EE85-4502-B063-4437A4250ED2}" srcOrd="14" destOrd="0" presId="urn:microsoft.com/office/officeart/2005/8/layout/hProcess11"/>
    <dgm:cxn modelId="{46EEA9C5-CFB2-4598-ADA3-3D8A283DE16D}" type="presParOf" srcId="{5E41E4D4-EE85-4502-B063-4437A4250ED2}" destId="{1A46EA43-8D8D-40F8-85DE-0D9D881167E6}" srcOrd="0" destOrd="0" presId="urn:microsoft.com/office/officeart/2005/8/layout/hProcess11"/>
    <dgm:cxn modelId="{14B369D9-5F38-47D3-A418-9E1E4073406D}" type="presParOf" srcId="{5E41E4D4-EE85-4502-B063-4437A4250ED2}" destId="{FA9D6C72-223D-4DDE-BEC4-6F6A05D8F944}" srcOrd="1" destOrd="0" presId="urn:microsoft.com/office/officeart/2005/8/layout/hProcess11"/>
    <dgm:cxn modelId="{B5C95010-3F86-468F-A1D0-2FD050303726}" type="presParOf" srcId="{5E41E4D4-EE85-4502-B063-4437A4250ED2}" destId="{08DE1DDE-21C2-438E-A266-10E1724A0E4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86FD9-F672-4C1F-AFDF-61EF50B1EDE3}">
      <dsp:nvSpPr>
        <dsp:cNvPr id="0" name=""/>
        <dsp:cNvSpPr/>
      </dsp:nvSpPr>
      <dsp:spPr>
        <a:xfrm>
          <a:off x="0" y="1060565"/>
          <a:ext cx="10520218" cy="1414087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84180-9F56-4E0E-9CED-5D41750D0D88}">
      <dsp:nvSpPr>
        <dsp:cNvPr id="0" name=""/>
        <dsp:cNvSpPr/>
      </dsp:nvSpPr>
      <dsp:spPr>
        <a:xfrm>
          <a:off x="375" y="0"/>
          <a:ext cx="1133825" cy="14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bg1"/>
              </a:solidFill>
            </a:rPr>
            <a:t>Start </a:t>
          </a:r>
          <a:r>
            <a:rPr lang="nl-NL" sz="1200" kern="1200" dirty="0" err="1">
              <a:solidFill>
                <a:schemeClr val="bg1"/>
              </a:solidFill>
            </a:rPr>
            <a:t>groundworks</a:t>
          </a:r>
          <a:r>
            <a:rPr lang="nl-NL" sz="1200" kern="1200" dirty="0">
              <a:solidFill>
                <a:schemeClr val="bg1"/>
              </a:solidFill>
            </a:rPr>
            <a:t> </a:t>
          </a:r>
          <a:r>
            <a:rPr lang="nl-NL" sz="1200" kern="1200" dirty="0" err="1">
              <a:solidFill>
                <a:schemeClr val="bg1"/>
              </a:solidFill>
            </a:rPr>
            <a:t>by</a:t>
          </a:r>
          <a:r>
            <a:rPr lang="nl-NL" sz="1200" kern="1200" dirty="0">
              <a:solidFill>
                <a:schemeClr val="bg1"/>
              </a:solidFill>
            </a:rPr>
            <a:t> </a:t>
          </a:r>
          <a:r>
            <a:rPr lang="nl-NL" sz="1200" kern="1200" dirty="0" err="1">
              <a:solidFill>
                <a:schemeClr val="bg1"/>
              </a:solidFill>
            </a:rPr>
            <a:t>the</a:t>
          </a:r>
          <a:r>
            <a:rPr lang="nl-NL" sz="1200" kern="1200" dirty="0">
              <a:solidFill>
                <a:schemeClr val="bg1"/>
              </a:solidFill>
            </a:rPr>
            <a:t> </a:t>
          </a:r>
          <a:r>
            <a:rPr lang="nl-NL" sz="1200" kern="1200" dirty="0" err="1">
              <a:solidFill>
                <a:schemeClr val="bg1"/>
              </a:solidFill>
            </a:rPr>
            <a:t>Flemish</a:t>
          </a:r>
          <a:r>
            <a:rPr lang="nl-NL" sz="1200" kern="1200" dirty="0">
              <a:solidFill>
                <a:schemeClr val="bg1"/>
              </a:solidFill>
            </a:rPr>
            <a:t> Waterways</a:t>
          </a:r>
          <a:br>
            <a:rPr lang="nl-NL" sz="1200" kern="1200" dirty="0">
              <a:solidFill>
                <a:schemeClr val="bg1"/>
              </a:solidFill>
            </a:rPr>
          </a:br>
          <a:r>
            <a:rPr lang="nl-NL" sz="1200" kern="1200" dirty="0">
              <a:solidFill>
                <a:schemeClr val="bg1"/>
              </a:solidFill>
            </a:rPr>
            <a:t>06/2021</a:t>
          </a:r>
          <a:endParaRPr lang="nl-BE" sz="1200" kern="1200" dirty="0">
            <a:solidFill>
              <a:schemeClr val="bg1"/>
            </a:solidFill>
          </a:endParaRPr>
        </a:p>
      </dsp:txBody>
      <dsp:txXfrm>
        <a:off x="375" y="0"/>
        <a:ext cx="1133825" cy="1414087"/>
      </dsp:txXfrm>
    </dsp:sp>
    <dsp:sp modelId="{8510E2FD-4A45-4246-934D-CE1E8AD288D2}">
      <dsp:nvSpPr>
        <dsp:cNvPr id="0" name=""/>
        <dsp:cNvSpPr/>
      </dsp:nvSpPr>
      <dsp:spPr>
        <a:xfrm>
          <a:off x="390527" y="1590848"/>
          <a:ext cx="353521" cy="3535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FA6AB-7612-402A-A21A-049C0079D258}">
      <dsp:nvSpPr>
        <dsp:cNvPr id="0" name=""/>
        <dsp:cNvSpPr/>
      </dsp:nvSpPr>
      <dsp:spPr>
        <a:xfrm>
          <a:off x="1190892" y="2121130"/>
          <a:ext cx="1133825" cy="14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bg1"/>
              </a:solidFill>
            </a:rPr>
            <a:t>Start </a:t>
          </a:r>
          <a:r>
            <a:rPr lang="nl-NL" sz="1200" kern="1200" dirty="0" err="1">
              <a:solidFill>
                <a:schemeClr val="bg1"/>
              </a:solidFill>
            </a:rPr>
            <a:t>quay</a:t>
          </a:r>
          <a:r>
            <a:rPr lang="nl-NL" sz="1200" kern="1200" dirty="0">
              <a:solidFill>
                <a:schemeClr val="bg1"/>
              </a:solidFill>
            </a:rPr>
            <a:t> </a:t>
          </a:r>
          <a:r>
            <a:rPr lang="nl-NL" sz="1200" kern="1200" dirty="0" err="1">
              <a:solidFill>
                <a:schemeClr val="bg1"/>
              </a:solidFill>
            </a:rPr>
            <a:t>by</a:t>
          </a:r>
          <a:r>
            <a:rPr lang="nl-NL" sz="1200" kern="1200" dirty="0">
              <a:solidFill>
                <a:schemeClr val="bg1"/>
              </a:solidFill>
            </a:rPr>
            <a:t> </a:t>
          </a:r>
          <a:r>
            <a:rPr lang="nl-NL" sz="1200" kern="1200" dirty="0" err="1">
              <a:solidFill>
                <a:schemeClr val="bg1"/>
              </a:solidFill>
            </a:rPr>
            <a:t>the</a:t>
          </a:r>
          <a:r>
            <a:rPr lang="nl-NL" sz="1200" kern="1200" dirty="0">
              <a:solidFill>
                <a:schemeClr val="bg1"/>
              </a:solidFill>
            </a:rPr>
            <a:t> </a:t>
          </a:r>
          <a:r>
            <a:rPr lang="nl-NL" sz="1200" kern="1200" dirty="0" err="1">
              <a:solidFill>
                <a:schemeClr val="bg1"/>
              </a:solidFill>
            </a:rPr>
            <a:t>Flemish</a:t>
          </a:r>
          <a:r>
            <a:rPr lang="nl-NL" sz="1200" kern="1200" dirty="0">
              <a:solidFill>
                <a:schemeClr val="bg1"/>
              </a:solidFill>
            </a:rPr>
            <a:t> Waterways</a:t>
          </a:r>
          <a:br>
            <a:rPr lang="nl-NL" sz="1200" kern="1200" dirty="0">
              <a:solidFill>
                <a:schemeClr val="bg1"/>
              </a:solidFill>
            </a:rPr>
          </a:br>
          <a:r>
            <a:rPr lang="nl-NL" sz="1200" kern="1200" dirty="0">
              <a:solidFill>
                <a:schemeClr val="bg1"/>
              </a:solidFill>
            </a:rPr>
            <a:t>08/2021</a:t>
          </a:r>
          <a:endParaRPr lang="nl-BE" sz="1200" kern="1200" dirty="0">
            <a:solidFill>
              <a:schemeClr val="bg1"/>
            </a:solidFill>
          </a:endParaRPr>
        </a:p>
      </dsp:txBody>
      <dsp:txXfrm>
        <a:off x="1190892" y="2121130"/>
        <a:ext cx="1133825" cy="1414087"/>
      </dsp:txXfrm>
    </dsp:sp>
    <dsp:sp modelId="{117BBFE6-7E68-42AB-BA3A-CB9DAA92413C}">
      <dsp:nvSpPr>
        <dsp:cNvPr id="0" name=""/>
        <dsp:cNvSpPr/>
      </dsp:nvSpPr>
      <dsp:spPr>
        <a:xfrm>
          <a:off x="1581044" y="1590848"/>
          <a:ext cx="353521" cy="3535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85687-F7DB-46BA-A919-0DC0E657E780}">
      <dsp:nvSpPr>
        <dsp:cNvPr id="0" name=""/>
        <dsp:cNvSpPr/>
      </dsp:nvSpPr>
      <dsp:spPr>
        <a:xfrm>
          <a:off x="2381409" y="0"/>
          <a:ext cx="1133825" cy="14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>
              <a:solidFill>
                <a:schemeClr val="bg1"/>
              </a:solidFill>
            </a:rPr>
            <a:t>Filing</a:t>
          </a:r>
          <a:r>
            <a:rPr lang="nl-NL" sz="1200" kern="1200" dirty="0">
              <a:solidFill>
                <a:schemeClr val="bg1"/>
              </a:solidFill>
            </a:rPr>
            <a:t> of </a:t>
          </a:r>
          <a:r>
            <a:rPr lang="nl-NL" sz="1200" kern="1200" dirty="0" err="1">
              <a:solidFill>
                <a:schemeClr val="bg1"/>
              </a:solidFill>
            </a:rPr>
            <a:t>Environmental</a:t>
          </a:r>
          <a:r>
            <a:rPr lang="nl-NL" sz="1200" kern="1200" dirty="0">
              <a:solidFill>
                <a:schemeClr val="bg1"/>
              </a:solidFill>
            </a:rPr>
            <a:t> License 11/2021</a:t>
          </a:r>
          <a:endParaRPr lang="nl-BE" sz="1200" kern="1200" dirty="0">
            <a:solidFill>
              <a:schemeClr val="bg1"/>
            </a:solidFill>
          </a:endParaRPr>
        </a:p>
      </dsp:txBody>
      <dsp:txXfrm>
        <a:off x="2381409" y="0"/>
        <a:ext cx="1133825" cy="1414087"/>
      </dsp:txXfrm>
    </dsp:sp>
    <dsp:sp modelId="{B7F786AB-715E-4CCD-A514-04BB48E6E63C}">
      <dsp:nvSpPr>
        <dsp:cNvPr id="0" name=""/>
        <dsp:cNvSpPr/>
      </dsp:nvSpPr>
      <dsp:spPr>
        <a:xfrm>
          <a:off x="2771561" y="1590848"/>
          <a:ext cx="353521" cy="3535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704E1-51A0-48CE-BE41-114DE8DFF8F9}">
      <dsp:nvSpPr>
        <dsp:cNvPr id="0" name=""/>
        <dsp:cNvSpPr/>
      </dsp:nvSpPr>
      <dsp:spPr>
        <a:xfrm>
          <a:off x="3571926" y="2121130"/>
          <a:ext cx="1133825" cy="14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 err="1">
              <a:solidFill>
                <a:schemeClr val="bg1"/>
              </a:solidFill>
            </a:rPr>
            <a:t>Filing</a:t>
          </a:r>
          <a:r>
            <a:rPr lang="nl-NL" sz="1200" kern="1200" dirty="0">
              <a:solidFill>
                <a:schemeClr val="bg1"/>
              </a:solidFill>
            </a:rPr>
            <a:t> of </a:t>
          </a:r>
          <a:r>
            <a:rPr lang="nl-NL" sz="1200" kern="1200" dirty="0" err="1">
              <a:solidFill>
                <a:schemeClr val="bg1"/>
              </a:solidFill>
            </a:rPr>
            <a:t>exploitations</a:t>
          </a:r>
          <a:r>
            <a:rPr lang="nl-NL" sz="1200" kern="1200" dirty="0">
              <a:solidFill>
                <a:schemeClr val="bg1"/>
              </a:solidFill>
            </a:rPr>
            <a:t> </a:t>
          </a:r>
          <a:r>
            <a:rPr lang="nl-NL" sz="1200" kern="1200" dirty="0" err="1">
              <a:solidFill>
                <a:schemeClr val="bg1"/>
              </a:solidFill>
            </a:rPr>
            <a:t>license</a:t>
          </a:r>
          <a:br>
            <a:rPr lang="nl-NL" sz="1200" kern="1200" dirty="0">
              <a:solidFill>
                <a:schemeClr val="bg1"/>
              </a:solidFill>
            </a:rPr>
          </a:br>
          <a:r>
            <a:rPr lang="nl-NL" sz="1200" kern="1200" dirty="0">
              <a:solidFill>
                <a:schemeClr val="bg1"/>
              </a:solidFill>
            </a:rPr>
            <a:t>03/2022</a:t>
          </a:r>
          <a:endParaRPr lang="nl-BE" sz="1200" kern="1200" dirty="0">
            <a:solidFill>
              <a:schemeClr val="bg1"/>
            </a:solidFill>
          </a:endParaRPr>
        </a:p>
      </dsp:txBody>
      <dsp:txXfrm>
        <a:off x="3571926" y="2121130"/>
        <a:ext cx="1133825" cy="1414087"/>
      </dsp:txXfrm>
    </dsp:sp>
    <dsp:sp modelId="{62C1873E-A8A5-4C56-8158-AB32A6B36979}">
      <dsp:nvSpPr>
        <dsp:cNvPr id="0" name=""/>
        <dsp:cNvSpPr/>
      </dsp:nvSpPr>
      <dsp:spPr>
        <a:xfrm>
          <a:off x="3962078" y="1590848"/>
          <a:ext cx="353521" cy="3535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11D4B-5A8B-48B0-B1A5-831B3CDACA09}">
      <dsp:nvSpPr>
        <dsp:cNvPr id="0" name=""/>
        <dsp:cNvSpPr/>
      </dsp:nvSpPr>
      <dsp:spPr>
        <a:xfrm>
          <a:off x="4762443" y="0"/>
          <a:ext cx="1133825" cy="14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bg1"/>
              </a:solidFill>
            </a:rPr>
            <a:t>Delivery </a:t>
          </a:r>
          <a:r>
            <a:rPr lang="nl-NL" sz="1200" kern="1200" dirty="0" err="1">
              <a:solidFill>
                <a:schemeClr val="bg1"/>
              </a:solidFill>
            </a:rPr>
            <a:t>quay</a:t>
          </a:r>
          <a:br>
            <a:rPr lang="nl-NL" sz="1200" kern="1200" dirty="0">
              <a:solidFill>
                <a:schemeClr val="bg1"/>
              </a:solidFill>
            </a:rPr>
          </a:br>
          <a:r>
            <a:rPr lang="nl-NL" sz="1200" kern="1200" dirty="0">
              <a:solidFill>
                <a:schemeClr val="bg1"/>
              </a:solidFill>
            </a:rPr>
            <a:t>06/2022</a:t>
          </a:r>
          <a:endParaRPr lang="nl-BE" sz="1200" kern="1200" dirty="0">
            <a:solidFill>
              <a:schemeClr val="bg1"/>
            </a:solidFill>
          </a:endParaRPr>
        </a:p>
      </dsp:txBody>
      <dsp:txXfrm>
        <a:off x="4762443" y="0"/>
        <a:ext cx="1133825" cy="1414087"/>
      </dsp:txXfrm>
    </dsp:sp>
    <dsp:sp modelId="{7BBB6BEB-1D42-4A82-A72D-7C555EE3755D}">
      <dsp:nvSpPr>
        <dsp:cNvPr id="0" name=""/>
        <dsp:cNvSpPr/>
      </dsp:nvSpPr>
      <dsp:spPr>
        <a:xfrm>
          <a:off x="5152595" y="1590848"/>
          <a:ext cx="353521" cy="3535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C01946-4ABE-470B-A9AD-4260B45ECE74}">
      <dsp:nvSpPr>
        <dsp:cNvPr id="0" name=""/>
        <dsp:cNvSpPr/>
      </dsp:nvSpPr>
      <dsp:spPr>
        <a:xfrm>
          <a:off x="5952960" y="2121130"/>
          <a:ext cx="1133825" cy="14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bg1"/>
              </a:solidFill>
            </a:rPr>
            <a:t>Start building ICL</a:t>
          </a:r>
          <a:br>
            <a:rPr lang="nl-NL" sz="1200" kern="1200" dirty="0">
              <a:solidFill>
                <a:schemeClr val="bg1"/>
              </a:solidFill>
            </a:rPr>
          </a:br>
          <a:r>
            <a:rPr lang="nl-NL" sz="1200" kern="1200" dirty="0">
              <a:solidFill>
                <a:schemeClr val="bg1"/>
              </a:solidFill>
            </a:rPr>
            <a:t>09/2022</a:t>
          </a:r>
          <a:endParaRPr lang="nl-BE" sz="1200" kern="1200" dirty="0">
            <a:solidFill>
              <a:schemeClr val="bg1"/>
            </a:solidFill>
          </a:endParaRPr>
        </a:p>
      </dsp:txBody>
      <dsp:txXfrm>
        <a:off x="5952960" y="2121130"/>
        <a:ext cx="1133825" cy="1414087"/>
      </dsp:txXfrm>
    </dsp:sp>
    <dsp:sp modelId="{C24B45FF-CD43-4BCE-996C-7F715F44C5BE}">
      <dsp:nvSpPr>
        <dsp:cNvPr id="0" name=""/>
        <dsp:cNvSpPr/>
      </dsp:nvSpPr>
      <dsp:spPr>
        <a:xfrm>
          <a:off x="6343112" y="1590848"/>
          <a:ext cx="353521" cy="3535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773373-1625-412D-B018-A47566EBAEB9}">
      <dsp:nvSpPr>
        <dsp:cNvPr id="0" name=""/>
        <dsp:cNvSpPr/>
      </dsp:nvSpPr>
      <dsp:spPr>
        <a:xfrm>
          <a:off x="7143477" y="0"/>
          <a:ext cx="1133825" cy="14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bg1"/>
              </a:solidFill>
            </a:rPr>
            <a:t>Go-live ICL</a:t>
          </a:r>
          <a:br>
            <a:rPr lang="nl-NL" sz="1200" kern="1200" dirty="0">
              <a:solidFill>
                <a:schemeClr val="bg1"/>
              </a:solidFill>
            </a:rPr>
          </a:br>
          <a:r>
            <a:rPr lang="nl-NL" sz="1200" kern="1200" dirty="0">
              <a:solidFill>
                <a:schemeClr val="bg1"/>
              </a:solidFill>
            </a:rPr>
            <a:t>07/2023</a:t>
          </a:r>
          <a:endParaRPr lang="nl-BE" sz="1200" kern="1200" dirty="0">
            <a:solidFill>
              <a:schemeClr val="bg1"/>
            </a:solidFill>
          </a:endParaRPr>
        </a:p>
      </dsp:txBody>
      <dsp:txXfrm>
        <a:off x="7143477" y="0"/>
        <a:ext cx="1133825" cy="1414087"/>
      </dsp:txXfrm>
    </dsp:sp>
    <dsp:sp modelId="{F9785DF6-FB2C-4C21-83E3-46C610000192}">
      <dsp:nvSpPr>
        <dsp:cNvPr id="0" name=""/>
        <dsp:cNvSpPr/>
      </dsp:nvSpPr>
      <dsp:spPr>
        <a:xfrm>
          <a:off x="7533629" y="1590848"/>
          <a:ext cx="353521" cy="3535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6EA43-8D8D-40F8-85DE-0D9D881167E6}">
      <dsp:nvSpPr>
        <dsp:cNvPr id="0" name=""/>
        <dsp:cNvSpPr/>
      </dsp:nvSpPr>
      <dsp:spPr>
        <a:xfrm>
          <a:off x="8333994" y="2121130"/>
          <a:ext cx="1133825" cy="1414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200" kern="1200" dirty="0">
              <a:solidFill>
                <a:schemeClr val="bg1"/>
              </a:solidFill>
            </a:rPr>
            <a:t>Go-live Terminal</a:t>
          </a:r>
          <a:br>
            <a:rPr lang="nl-NL" sz="1200" kern="1200" dirty="0">
              <a:solidFill>
                <a:schemeClr val="bg1"/>
              </a:solidFill>
            </a:rPr>
          </a:br>
          <a:r>
            <a:rPr lang="nl-NL" sz="1200" kern="1200" dirty="0">
              <a:solidFill>
                <a:schemeClr val="bg1"/>
              </a:solidFill>
            </a:rPr>
            <a:t>2024</a:t>
          </a:r>
          <a:endParaRPr lang="nl-BE" sz="1200" kern="1200" dirty="0">
            <a:solidFill>
              <a:schemeClr val="bg1"/>
            </a:solidFill>
          </a:endParaRPr>
        </a:p>
      </dsp:txBody>
      <dsp:txXfrm>
        <a:off x="8333994" y="2121130"/>
        <a:ext cx="1133825" cy="1414087"/>
      </dsp:txXfrm>
    </dsp:sp>
    <dsp:sp modelId="{FA9D6C72-223D-4DDE-BEC4-6F6A05D8F944}">
      <dsp:nvSpPr>
        <dsp:cNvPr id="0" name=""/>
        <dsp:cNvSpPr/>
      </dsp:nvSpPr>
      <dsp:spPr>
        <a:xfrm>
          <a:off x="8724146" y="1590848"/>
          <a:ext cx="353521" cy="35352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450A86B-1C3A-768D-ED3A-BD35F534B6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405827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beginslide</a:t>
            </a:r>
          </a:p>
        </p:txBody>
      </p:sp>
    </p:spTree>
    <p:extLst>
      <p:ext uri="{BB962C8B-B14F-4D97-AF65-F5344CB8AC3E}">
        <p14:creationId xmlns:p14="http://schemas.microsoft.com/office/powerpoint/2010/main" val="224968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39872-CFA5-C84D-B36A-CF50636B2A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30353" y="806823"/>
            <a:ext cx="4365812" cy="2505916"/>
          </a:xfrm>
        </p:spPr>
        <p:txBody>
          <a:bodyPr anchor="b"/>
          <a:lstStyle>
            <a:lvl1pPr algn="ctr">
              <a:defRPr sz="2600">
                <a:latin typeface="+mn-lt"/>
              </a:defRPr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8F356FE-8388-BF4C-8C6C-EE48D1A617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9105" y="3429000"/>
            <a:ext cx="2698377" cy="151951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FOTO 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7CF9537D-1427-4542-BC2E-3E88A0BB55E2}"/>
              </a:ext>
            </a:extLst>
          </p:cNvPr>
          <p:cNvSpPr txBox="1">
            <a:spLocks/>
          </p:cNvSpPr>
          <p:nvPr userDrawn="1"/>
        </p:nvSpPr>
        <p:spPr>
          <a:xfrm>
            <a:off x="8364070" y="3429000"/>
            <a:ext cx="2698377" cy="151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j-lt"/>
              </a:rPr>
              <a:t>Tekst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106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D6C3B-A3ED-CF4E-A95D-B4AB57252F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58635" y="3082668"/>
            <a:ext cx="2877671" cy="692664"/>
          </a:xfrm>
        </p:spPr>
        <p:txBody>
          <a:bodyPr anchor="b">
            <a:normAutofit/>
          </a:bodyPr>
          <a:lstStyle>
            <a:lvl1pPr algn="ctr">
              <a:defRPr sz="3600">
                <a:latin typeface="+mn-lt"/>
              </a:defRPr>
            </a:lvl1pPr>
          </a:lstStyle>
          <a:p>
            <a:r>
              <a:rPr lang="nl-NL" dirty="0"/>
              <a:t>FOTO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D56AAC-D55B-B24F-A628-5D3F11BEE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3366" y="1613647"/>
            <a:ext cx="3541058" cy="2369064"/>
          </a:xfrm>
        </p:spPr>
        <p:txBody>
          <a:bodyPr/>
          <a:lstStyle>
            <a:lvl1pPr marL="0" indent="0" algn="l">
              <a:buNone/>
              <a:defRPr sz="26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Titel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D5D6F7-375B-864E-A16E-B17077BBC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3366" y="4094816"/>
            <a:ext cx="3541058" cy="365125"/>
          </a:xfrm>
        </p:spPr>
        <p:txBody>
          <a:bodyPr/>
          <a:lstStyle>
            <a:lvl1pPr>
              <a:defRPr sz="2600"/>
            </a:lvl1pPr>
          </a:lstStyle>
          <a:p>
            <a:pPr algn="l"/>
            <a:r>
              <a:rPr lang="nl-NL" dirty="0">
                <a:solidFill>
                  <a:schemeClr val="tx1"/>
                </a:solidFill>
                <a:latin typeface="+mj-lt"/>
              </a:rPr>
              <a:t>Tekst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089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5366B-7ABA-5847-893D-7DDA5DDA3C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3012" y="2879771"/>
            <a:ext cx="2545976" cy="109845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382917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30AAB-15AB-7B4D-8326-C600FE1CB0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Bedankt </a:t>
            </a:r>
          </a:p>
        </p:txBody>
      </p:sp>
    </p:spTree>
    <p:extLst>
      <p:ext uri="{BB962C8B-B14F-4D97-AF65-F5344CB8AC3E}">
        <p14:creationId xmlns:p14="http://schemas.microsoft.com/office/powerpoint/2010/main" val="370801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A2A1CE-A072-9B48-B93B-68FFB7F1CD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Tussenpagina titel </a:t>
            </a:r>
          </a:p>
        </p:txBody>
      </p:sp>
    </p:spTree>
    <p:extLst>
      <p:ext uri="{BB962C8B-B14F-4D97-AF65-F5344CB8AC3E}">
        <p14:creationId xmlns:p14="http://schemas.microsoft.com/office/powerpoint/2010/main" val="2133654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2F48A-56CE-794C-B1DD-9FDD14C680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Tussenpagina titel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47ECB0-F4DC-6646-AA6C-EF84BB1409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rgbClr val="76D6F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</a:t>
            </a:r>
          </a:p>
        </p:txBody>
      </p:sp>
    </p:spTree>
    <p:extLst>
      <p:ext uri="{BB962C8B-B14F-4D97-AF65-F5344CB8AC3E}">
        <p14:creationId xmlns:p14="http://schemas.microsoft.com/office/powerpoint/2010/main" val="238796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56DC74-B6D4-2D47-BE09-99D5CAB7E9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236" y="2012577"/>
            <a:ext cx="3083859" cy="69504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027A86-0BC9-0F4D-ABF0-5AFD2010620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0" y="2012577"/>
            <a:ext cx="4966446" cy="1828800"/>
          </a:xfrm>
        </p:spPr>
        <p:txBody>
          <a:bodyPr/>
          <a:lstStyle>
            <a:lvl1pPr marL="0" indent="0" algn="l">
              <a:buNone/>
              <a:defRPr sz="2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Inhoud </a:t>
            </a:r>
          </a:p>
        </p:txBody>
      </p:sp>
    </p:spTree>
    <p:extLst>
      <p:ext uri="{BB962C8B-B14F-4D97-AF65-F5344CB8AC3E}">
        <p14:creationId xmlns:p14="http://schemas.microsoft.com/office/powerpoint/2010/main" val="367942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A591FA2D-36A5-1B41-87EA-8365CFC8A5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236" y="2012577"/>
            <a:ext cx="3083859" cy="69504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45CB210D-6989-3B4E-A852-587CC6F61E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0" y="2012577"/>
            <a:ext cx="4966446" cy="1828800"/>
          </a:xfrm>
        </p:spPr>
        <p:txBody>
          <a:bodyPr/>
          <a:lstStyle>
            <a:lvl1pPr marL="0" indent="0" algn="l">
              <a:buNone/>
              <a:defRPr sz="2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Tekst  </a:t>
            </a:r>
          </a:p>
        </p:txBody>
      </p:sp>
    </p:spTree>
    <p:extLst>
      <p:ext uri="{BB962C8B-B14F-4D97-AF65-F5344CB8AC3E}">
        <p14:creationId xmlns:p14="http://schemas.microsoft.com/office/powerpoint/2010/main" val="346926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2">
            <a:extLst>
              <a:ext uri="{FF2B5EF4-FFF2-40B4-BE49-F238E27FC236}">
                <a16:creationId xmlns:a16="http://schemas.microsoft.com/office/drawing/2014/main" id="{77C70698-A2DA-2240-B1EE-8437B8AB4D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0" y="2012577"/>
            <a:ext cx="4966446" cy="1828800"/>
          </a:xfrm>
        </p:spPr>
        <p:txBody>
          <a:bodyPr/>
          <a:lstStyle>
            <a:lvl1pPr marL="0" indent="0" algn="l">
              <a:buNone/>
              <a:defRPr sz="2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Tekst + logo’s  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BBA487B-1C59-924C-BF84-7DF8F27B69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236" y="2012577"/>
            <a:ext cx="3083859" cy="69504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 dirty="0"/>
              <a:t>Titel </a:t>
            </a:r>
          </a:p>
        </p:txBody>
      </p:sp>
    </p:spTree>
    <p:extLst>
      <p:ext uri="{BB962C8B-B14F-4D97-AF65-F5344CB8AC3E}">
        <p14:creationId xmlns:p14="http://schemas.microsoft.com/office/powerpoint/2010/main" val="24371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7A68548-3F26-CA40-A0D4-4C62307AAF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236" y="2012577"/>
            <a:ext cx="3083859" cy="69504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Titel 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DD133D93-0084-B044-B5F2-3E93C18B32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1999130"/>
            <a:ext cx="4966446" cy="1828800"/>
          </a:xfrm>
        </p:spPr>
        <p:txBody>
          <a:bodyPr/>
          <a:lstStyle>
            <a:lvl1pPr marL="0" indent="0" algn="ctr">
              <a:buNone/>
              <a:defRPr sz="2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Grafiek </a:t>
            </a:r>
          </a:p>
        </p:txBody>
      </p:sp>
    </p:spTree>
    <p:extLst>
      <p:ext uri="{BB962C8B-B14F-4D97-AF65-F5344CB8AC3E}">
        <p14:creationId xmlns:p14="http://schemas.microsoft.com/office/powerpoint/2010/main" val="105070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2B6CBE-6BE3-E141-8381-C59F5B50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6482" y="1165785"/>
            <a:ext cx="2743200" cy="365125"/>
          </a:xfrm>
        </p:spPr>
        <p:txBody>
          <a:bodyPr/>
          <a:lstStyle/>
          <a:p>
            <a:r>
              <a:rPr lang="nl-NL" sz="2600" dirty="0">
                <a:solidFill>
                  <a:schemeClr val="bg1"/>
                </a:solidFill>
              </a:rPr>
              <a:t>Tekst</a:t>
            </a:r>
            <a:r>
              <a:rPr lang="nl-NL" dirty="0"/>
              <a:t>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9930B9-828F-A349-BFDC-7199728E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3730" y="1165785"/>
            <a:ext cx="3164540" cy="365125"/>
          </a:xfrm>
        </p:spPr>
        <p:txBody>
          <a:bodyPr/>
          <a:lstStyle>
            <a:lvl1pPr>
              <a:defRPr lang="nl-NL" sz="2600" kern="12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nl-NL" dirty="0">
                <a:solidFill>
                  <a:schemeClr val="bg1"/>
                </a:solidFill>
              </a:rPr>
              <a:t>Tekst</a:t>
            </a:r>
            <a:r>
              <a:rPr lang="nl-NL" dirty="0"/>
              <a:t>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6BB1FF-6B40-2A4E-93B3-EC7320AB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65776" y="1165785"/>
            <a:ext cx="2743200" cy="365125"/>
          </a:xfrm>
        </p:spPr>
        <p:txBody>
          <a:bodyPr/>
          <a:lstStyle>
            <a:lvl1pPr marL="0" algn="ctr" defTabSz="914400" rtl="0" eaLnBrk="1" latinLnBrk="0" hangingPunct="1">
              <a:defRPr lang="nl-NL" sz="26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nl-NL" dirty="0">
                <a:solidFill>
                  <a:schemeClr val="bg1"/>
                </a:solidFill>
              </a:rPr>
              <a:t>Tekst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926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09AB6-35C0-23E0-5196-57AF54247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011AF-784E-4E28-9BA1-3EC4AF153E04}" type="datetimeFigureOut">
              <a:rPr lang="nl-BE"/>
              <a:pPr>
                <a:defRPr/>
              </a:pPr>
              <a:t>20/05/2022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D4C7F-C91A-21D8-A33D-2B21CB50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6F273-D0DE-DD4A-313B-6B1BEE21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38CD-4D77-46C3-A508-01A3C6D63AEA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499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AFB50A-B865-0448-87C3-09951EDE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15EBB0-7464-544E-9E9F-4086EB8DB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ED39F2-7992-0449-B123-6ED3973BE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33ED-2840-BB44-AD32-145510CA34B8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51A79D-C9F6-2D41-832E-F40D57FB6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9587DB-7720-D844-8CF0-568552671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7640B-830B-E24F-8699-39817ECC4FE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9B45777-B9A8-8545-A210-E9604BCD7E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83D686-4D49-E64F-94F5-7D6284B8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D9FB3F-A37F-684A-AF71-1D81E2757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8D8F54-A687-154B-A472-D59BF6B6D8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F50F7-A775-1444-A6F0-654DF1651C15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FADDB6-63ED-E94E-A8D8-DF616B848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0ED6F8-7FFE-2B4C-93B1-6C60FE06E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40742-A4C2-4441-B22F-7FBABAA6578F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B32A040-2CFC-B848-9C3D-691E35A9E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0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56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5E01084-010F-9946-8CAC-475FCCEF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C25F2AE-B071-6649-B6E2-6B6B881E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A77D4C-5115-3848-823D-15CEF3493D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F68E-7337-664F-8FA1-C38667FDC791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8612C1-3117-E74D-8D58-F1FAC9B16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DA4552-50BF-9846-9BF1-A941A686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00D46-4136-9C4A-82EB-F2F2D853731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 descr="Afbeelding met tekst, elektronica, scherm&#10;&#10;Automatisch gegenereerde beschrijving">
            <a:extLst>
              <a:ext uri="{FF2B5EF4-FFF2-40B4-BE49-F238E27FC236}">
                <a16:creationId xmlns:a16="http://schemas.microsoft.com/office/drawing/2014/main" id="{FA4DA17C-4110-834E-9575-6C2476FCF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0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2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161E20-111F-724C-8EBF-57AE97F72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57128C3-9563-A049-A6B7-ADA23C5AC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BD6769-5551-D441-A0F3-ADA49825D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BE27C-83B7-A141-A9B4-8F47EAD7E697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F60262-C502-C74B-B0BA-2A6307F4C9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F19AD9-E5B8-9549-A111-94EA0F71F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CFAA-704E-D145-B914-2221E5A94CDE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Tijdelijke aanduiding voor inhoud 4" descr="Afbeelding met tekst, elektronica, scherm&#10;&#10;Automatisch gegenereerde beschrijving">
            <a:extLst>
              <a:ext uri="{FF2B5EF4-FFF2-40B4-BE49-F238E27FC236}">
                <a16:creationId xmlns:a16="http://schemas.microsoft.com/office/drawing/2014/main" id="{604BC748-C840-3247-AEAE-22569D724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577" b="615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9778257-11E4-0945-9B12-E94AFF0BE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B645DA-9842-6C4E-BB7B-2D95616E8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B25D71-DE6F-334E-A5A8-12BAF0ED52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A613-5F35-4A4B-9A2A-AC14394D3881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E3D2AF-2098-2F42-B63B-DC6185436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DF9C82-1DEB-CD4A-8C76-1754D7A3B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3ED3-3A8C-8344-A000-862758F0B50D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FC38215-342D-504E-9DDE-8781D402D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2722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0664FEB-8C2E-9E41-BDEE-313C1EE7D9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70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9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7C58958-7EA1-934C-A2FB-08EF538E4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29C754-F03F-0543-BE93-4FBD4D240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61AE6B-A492-D640-BE0E-BD38FCF819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9B49B-7A77-8E4D-8347-2CBF2663BF2C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2F3572-9658-2548-8E1B-6AC529714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4AB9F6-7DC6-3C44-BC71-EABA74BA69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A29D-4FBF-EF49-A955-49C80268ABD3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70FFDD7-586D-7545-AF4F-B3C06971B1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5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1D89622-82FF-A348-8E1D-0279E28D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ACC4FB3-BD25-FE4A-A8CE-FED0C1DCF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2C7C7B-7AE5-614E-BBF2-8B3CA5F4E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1C9D2-B6AE-634B-9FF4-DC03E4CFC892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FA6FBA-CA51-3346-BE30-099DF7255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9A6468-6985-624C-9F1D-B8206D90B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1482-511B-AA40-B405-BA59C84AB497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B3CDC14-3AC3-DA4F-8DE9-418F328D31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0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5A31AD3-3B6D-9144-978E-0180735C1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614F896-E8FE-F348-BCE3-9BB7EB259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93A2C6-8284-F045-829B-371C528C0B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03264-628A-AF4E-9873-9DD9D5C1F23A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CCBEB0-F8D7-3D4A-95C2-9F7B9CEBB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7D7FE3A-E81D-594C-9E59-68AA64B48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5D3DC-7642-E94E-9FA5-FDF6EB9F04AB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499FD71-9768-ED4A-A368-F4BADB129C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0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44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B82257C-AAFB-434F-98ED-48E299F3C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725AB9-1FEC-054A-8DAE-A09E47231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858332-065B-5942-AE88-938BA42D2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83F08-B10B-094B-B76E-AAA47AF11DDB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7BD20F-FE42-8B44-B6B3-7F4322D78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0F21DA-405A-644F-B2B4-A6285A53D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D9A82-0A89-1A4E-BABE-BF4F81340FB0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FA82740-ED2A-5440-927A-15CDA2F59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0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1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C40BC1D-3FA5-394B-88F7-9A4227A0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A1EC27-C956-7E4A-B881-9CDA9A4F7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138F3-AA52-0840-95D0-9653FA258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018D5-48A3-2745-944E-6E6B6CB55AA9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D46CB5-8B39-A145-83D1-B8E688A4E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E67AEE-0DB3-1C48-83D3-95CDE9C4A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0EDB-B958-9C40-99B9-C1C63D5DF938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7522769-B905-8A4B-A615-4A637522C8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70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0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80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8731C90-8A27-064A-B72B-794D5350B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25A07A6-B1CF-1946-BB80-2A19BC80A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8EEBD9-CBF2-4044-B64F-4EE3386FE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6006-C4F9-2140-9EB0-DB8108AE95E1}" type="datetimeFigureOut">
              <a:rPr lang="nl-NL" smtClean="0"/>
              <a:t>20-5-2022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81DD27A-83C6-8F45-B52D-7C2442338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7095CB-D5D7-4844-B4C1-6FA7D7002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BA6E-5CD6-0C46-90FB-3156032EBA2E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 descr="Afbeelding met plein&#10;&#10;Automatisch gegenereerde beschrijving">
            <a:extLst>
              <a:ext uri="{FF2B5EF4-FFF2-40B4-BE49-F238E27FC236}">
                <a16:creationId xmlns:a16="http://schemas.microsoft.com/office/drawing/2014/main" id="{9E5D98CF-C7A8-3C47-BFD1-FFE0034FF2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702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2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8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14.emf"/><Relationship Id="rId7" Type="http://schemas.openxmlformats.org/officeDocument/2006/relationships/image" Target="../media/image43.e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emf"/><Relationship Id="rId11" Type="http://schemas.openxmlformats.org/officeDocument/2006/relationships/image" Target="../media/image46.emf"/><Relationship Id="rId5" Type="http://schemas.openxmlformats.org/officeDocument/2006/relationships/image" Target="../media/image41.emf"/><Relationship Id="rId10" Type="http://schemas.openxmlformats.org/officeDocument/2006/relationships/image" Target="../media/image27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CB832-34E4-03E1-FCD9-D7F68703A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PORT OF LIMBURG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7400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Afbeelding 15">
            <a:extLst>
              <a:ext uri="{FF2B5EF4-FFF2-40B4-BE49-F238E27FC236}">
                <a16:creationId xmlns:a16="http://schemas.microsoft.com/office/drawing/2014/main" id="{54254BE5-DACD-046D-EA7A-ABA018E91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1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Afbeelding 1">
            <a:extLst>
              <a:ext uri="{FF2B5EF4-FFF2-40B4-BE49-F238E27FC236}">
                <a16:creationId xmlns:a16="http://schemas.microsoft.com/office/drawing/2014/main" id="{1CA140E4-8F58-F4B8-1F80-685CC9BDB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622" y="1351757"/>
            <a:ext cx="1061244" cy="91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Afbeelding 3">
            <a:extLst>
              <a:ext uri="{FF2B5EF4-FFF2-40B4-BE49-F238E27FC236}">
                <a16:creationId xmlns:a16="http://schemas.microsoft.com/office/drawing/2014/main" id="{819F2E89-9EBE-F9F0-F2F2-D3E8C6BB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997" y="1262063"/>
            <a:ext cx="1061244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Afbeelding 5">
            <a:extLst>
              <a:ext uri="{FF2B5EF4-FFF2-40B4-BE49-F238E27FC236}">
                <a16:creationId xmlns:a16="http://schemas.microsoft.com/office/drawing/2014/main" id="{8B8102C8-45D7-4C64-95B2-F0372FA3A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54" y="3656807"/>
            <a:ext cx="1240631" cy="77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Afbeelding 6">
            <a:extLst>
              <a:ext uri="{FF2B5EF4-FFF2-40B4-BE49-F238E27FC236}">
                <a16:creationId xmlns:a16="http://schemas.microsoft.com/office/drawing/2014/main" id="{B4134288-DBD6-51D0-6961-F1AA333CF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29" y="3425032"/>
            <a:ext cx="8810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Afbeelding 7">
            <a:extLst>
              <a:ext uri="{FF2B5EF4-FFF2-40B4-BE49-F238E27FC236}">
                <a16:creationId xmlns:a16="http://schemas.microsoft.com/office/drawing/2014/main" id="{B21DD960-95BC-4029-FE83-CD9E9268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610" y="2278857"/>
            <a:ext cx="93424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kstvak 27">
            <a:extLst>
              <a:ext uri="{FF2B5EF4-FFF2-40B4-BE49-F238E27FC236}">
                <a16:creationId xmlns:a16="http://schemas.microsoft.com/office/drawing/2014/main" id="{0219D768-D456-8E70-B323-9E58720C6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16" y="2493169"/>
            <a:ext cx="177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1200" dirty="0" err="1">
                <a:latin typeface="Lexend" pitchFamily="2" charset="0"/>
              </a:rPr>
              <a:t>Answer</a:t>
            </a:r>
            <a:r>
              <a:rPr lang="nl-BE" altLang="nl-BE" sz="1200" dirty="0">
                <a:latin typeface="Lexend" pitchFamily="2" charset="0"/>
              </a:rPr>
              <a:t> </a:t>
            </a:r>
            <a:r>
              <a:rPr lang="nl-BE" altLang="nl-BE" sz="1200" dirty="0" err="1">
                <a:latin typeface="Lexend" pitchFamily="2" charset="0"/>
              </a:rPr>
              <a:t>to</a:t>
            </a:r>
            <a:r>
              <a:rPr lang="nl-BE" altLang="nl-BE" sz="1200" dirty="0">
                <a:latin typeface="Lexend" pitchFamily="2" charset="0"/>
              </a:rPr>
              <a:t> </a:t>
            </a:r>
            <a:r>
              <a:rPr lang="nl-BE" altLang="nl-BE" sz="1200" dirty="0" err="1">
                <a:latin typeface="Lexend" pitchFamily="2" charset="0"/>
              </a:rPr>
              <a:t>congestion</a:t>
            </a:r>
            <a:r>
              <a:rPr lang="nl-BE" altLang="nl-BE" sz="1200" dirty="0">
                <a:latin typeface="Lexend" pitchFamily="2" charset="0"/>
              </a:rPr>
              <a:t> of Antwerp </a:t>
            </a:r>
            <a:r>
              <a:rPr lang="nl-BE" altLang="nl-BE" sz="1200" dirty="0" err="1">
                <a:latin typeface="Lexend" pitchFamily="2" charset="0"/>
              </a:rPr>
              <a:t>road</a:t>
            </a:r>
            <a:r>
              <a:rPr lang="nl-BE" altLang="nl-BE" sz="1200" dirty="0">
                <a:latin typeface="Lexend" pitchFamily="2" charset="0"/>
              </a:rPr>
              <a:t> </a:t>
            </a:r>
            <a:r>
              <a:rPr lang="nl-BE" altLang="nl-BE" sz="1200" dirty="0" err="1">
                <a:latin typeface="Lexend" pitchFamily="2" charset="0"/>
              </a:rPr>
              <a:t>network</a:t>
            </a:r>
            <a:endParaRPr lang="nl-BE" altLang="nl-BE" sz="1200" dirty="0">
              <a:latin typeface="Lexend" pitchFamily="2" charset="0"/>
            </a:endParaRPr>
          </a:p>
        </p:txBody>
      </p:sp>
      <p:sp>
        <p:nvSpPr>
          <p:cNvPr id="14345" name="Tekstvak 27">
            <a:extLst>
              <a:ext uri="{FF2B5EF4-FFF2-40B4-BE49-F238E27FC236}">
                <a16:creationId xmlns:a16="http://schemas.microsoft.com/office/drawing/2014/main" id="{1055C1B9-CBBB-4089-C6BA-CE7D3CEB9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4816" y="2493169"/>
            <a:ext cx="17708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1200" dirty="0">
                <a:latin typeface="Lexend" pitchFamily="2" charset="0"/>
              </a:rPr>
              <a:t>Facilitator and accelerator of </a:t>
            </a:r>
          </a:p>
          <a:p>
            <a:pPr algn="ctr" eaLnBrk="1" hangingPunct="1"/>
            <a:r>
              <a:rPr lang="nl-BE" altLang="nl-BE" sz="1200" dirty="0" err="1">
                <a:latin typeface="Lexend" pitchFamily="2" charset="0"/>
              </a:rPr>
              <a:t>Modal</a:t>
            </a:r>
            <a:r>
              <a:rPr lang="nl-BE" altLang="nl-BE" sz="1200" dirty="0">
                <a:latin typeface="Lexend" pitchFamily="2" charset="0"/>
              </a:rPr>
              <a:t> shift</a:t>
            </a:r>
          </a:p>
          <a:p>
            <a:pPr algn="ctr" eaLnBrk="1" hangingPunct="1"/>
            <a:endParaRPr lang="nl-BE" altLang="nl-BE" sz="1200" dirty="0">
              <a:latin typeface="Lexend" pitchFamily="2" charset="0"/>
            </a:endParaRPr>
          </a:p>
        </p:txBody>
      </p:sp>
      <p:sp>
        <p:nvSpPr>
          <p:cNvPr id="14346" name="Tekstvak 27">
            <a:extLst>
              <a:ext uri="{FF2B5EF4-FFF2-40B4-BE49-F238E27FC236}">
                <a16:creationId xmlns:a16="http://schemas.microsoft.com/office/drawing/2014/main" id="{A99DB5A7-D09C-D8AC-57AF-B979E780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9891" y="4591844"/>
            <a:ext cx="1770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1200" dirty="0" err="1">
                <a:latin typeface="Lexend" pitchFamily="2" charset="0"/>
              </a:rPr>
              <a:t>Strengthening</a:t>
            </a:r>
            <a:r>
              <a:rPr lang="nl-BE" altLang="nl-BE" sz="1200" dirty="0">
                <a:latin typeface="Lexend" pitchFamily="2" charset="0"/>
              </a:rPr>
              <a:t> of </a:t>
            </a:r>
          </a:p>
          <a:p>
            <a:pPr algn="ctr" eaLnBrk="1" hangingPunct="1"/>
            <a:r>
              <a:rPr lang="nl-BE" altLang="nl-BE" sz="1200" dirty="0">
                <a:latin typeface="Lexend" pitchFamily="2" charset="0"/>
              </a:rPr>
              <a:t>TEN-T </a:t>
            </a:r>
            <a:r>
              <a:rPr lang="nl-BE" altLang="nl-BE" sz="1200" dirty="0" err="1">
                <a:latin typeface="Lexend" pitchFamily="2" charset="0"/>
              </a:rPr>
              <a:t>network</a:t>
            </a:r>
            <a:endParaRPr lang="nl-BE" altLang="nl-BE" sz="1200" dirty="0">
              <a:latin typeface="Lexend" pitchFamily="2" charset="0"/>
            </a:endParaRPr>
          </a:p>
          <a:p>
            <a:pPr algn="ctr" eaLnBrk="1" hangingPunct="1"/>
            <a:endParaRPr lang="nl-BE" altLang="nl-BE" sz="1200" dirty="0">
              <a:latin typeface="Lexend" pitchFamily="2" charset="0"/>
            </a:endParaRPr>
          </a:p>
        </p:txBody>
      </p:sp>
      <p:sp>
        <p:nvSpPr>
          <p:cNvPr id="14347" name="Tekstvak 27">
            <a:extLst>
              <a:ext uri="{FF2B5EF4-FFF2-40B4-BE49-F238E27FC236}">
                <a16:creationId xmlns:a16="http://schemas.microsoft.com/office/drawing/2014/main" id="{CE7FCB06-0446-1452-C7D6-7E468F9E5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1966" y="4591844"/>
            <a:ext cx="17708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1200">
                <a:latin typeface="Lexend" pitchFamily="2" charset="0"/>
              </a:rPr>
              <a:t>Perfect fit with </a:t>
            </a:r>
          </a:p>
          <a:p>
            <a:pPr algn="ctr" eaLnBrk="1" hangingPunct="1"/>
            <a:r>
              <a:rPr lang="nl-BE" altLang="nl-BE" sz="1200">
                <a:latin typeface="Lexend" pitchFamily="2" charset="0"/>
              </a:rPr>
              <a:t>Green Deal</a:t>
            </a:r>
          </a:p>
          <a:p>
            <a:pPr algn="ctr" eaLnBrk="1" hangingPunct="1"/>
            <a:endParaRPr lang="nl-BE" altLang="nl-BE" sz="1200">
              <a:latin typeface="Lexend" pitchFamily="2" charset="0"/>
            </a:endParaRPr>
          </a:p>
        </p:txBody>
      </p:sp>
      <p:sp>
        <p:nvSpPr>
          <p:cNvPr id="14348" name="Tekstvak 27">
            <a:extLst>
              <a:ext uri="{FF2B5EF4-FFF2-40B4-BE49-F238E27FC236}">
                <a16:creationId xmlns:a16="http://schemas.microsoft.com/office/drawing/2014/main" id="{39C3316A-AD6D-C3B1-0616-11BA2EACE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6529" y="3368675"/>
            <a:ext cx="177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1200">
                <a:latin typeface="Lexend" pitchFamily="2" charset="0"/>
              </a:rPr>
              <a:t>Brownfield development</a:t>
            </a:r>
          </a:p>
        </p:txBody>
      </p:sp>
      <p:sp>
        <p:nvSpPr>
          <p:cNvPr id="14350" name="Tekstvak 27">
            <a:extLst>
              <a:ext uri="{FF2B5EF4-FFF2-40B4-BE49-F238E27FC236}">
                <a16:creationId xmlns:a16="http://schemas.microsoft.com/office/drawing/2014/main" id="{78CDD4F1-0588-AABA-D93B-C1B606E85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16" y="6622257"/>
            <a:ext cx="2696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600">
                <a:solidFill>
                  <a:schemeClr val="bg1"/>
                </a:solidFill>
                <a:latin typeface="Lexend" pitchFamily="2" charset="0"/>
              </a:rPr>
              <a:t>Portoflimburg.eu  |  © Port of Limburg 2022. |  14 januari 2022</a:t>
            </a:r>
          </a:p>
        </p:txBody>
      </p:sp>
      <p:sp>
        <p:nvSpPr>
          <p:cNvPr id="14351" name="Tekstvak 27">
            <a:extLst>
              <a:ext uri="{FF2B5EF4-FFF2-40B4-BE49-F238E27FC236}">
                <a16:creationId xmlns:a16="http://schemas.microsoft.com/office/drawing/2014/main" id="{1C6ED90F-3905-F608-C198-56C51D9B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97" y="3984625"/>
            <a:ext cx="35925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2700" dirty="0">
                <a:solidFill>
                  <a:srgbClr val="102B38"/>
                </a:solidFill>
                <a:latin typeface="Lexend" pitchFamily="2" charset="0"/>
              </a:rPr>
              <a:t>Environment</a:t>
            </a:r>
            <a:endParaRPr lang="en-US" altLang="nl-BE" sz="2700" dirty="0">
              <a:solidFill>
                <a:srgbClr val="102B38"/>
              </a:solidFill>
              <a:latin typeface="Lexend" pitchFamily="2" charset="0"/>
            </a:endParaRPr>
          </a:p>
        </p:txBody>
      </p:sp>
      <p:pic>
        <p:nvPicPr>
          <p:cNvPr id="14352" name="Afbeelding 19">
            <a:extLst>
              <a:ext uri="{FF2B5EF4-FFF2-40B4-BE49-F238E27FC236}">
                <a16:creationId xmlns:a16="http://schemas.microsoft.com/office/drawing/2014/main" id="{77FA076D-A93B-3F72-9E42-0686D9B1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5" y="2463007"/>
            <a:ext cx="1643857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Tekstvak 29">
            <a:extLst>
              <a:ext uri="{FF2B5EF4-FFF2-40B4-BE49-F238E27FC236}">
                <a16:creationId xmlns:a16="http://schemas.microsoft.com/office/drawing/2014/main" id="{624EA371-254E-B5B0-781B-36ED6C99D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454" y="359569"/>
            <a:ext cx="1028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2400" dirty="0">
                <a:solidFill>
                  <a:srgbClr val="102B38"/>
                </a:solidFill>
                <a:latin typeface="Lexend" pitchFamily="2" charset="0"/>
              </a:rPr>
              <a:t>Sustainability</a:t>
            </a:r>
            <a:endParaRPr lang="en-US" altLang="nl-BE" sz="2400" dirty="0">
              <a:solidFill>
                <a:srgbClr val="102B38"/>
              </a:solidFill>
              <a:latin typeface="Lexend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fbeelding 14">
            <a:extLst>
              <a:ext uri="{FF2B5EF4-FFF2-40B4-BE49-F238E27FC236}">
                <a16:creationId xmlns:a16="http://schemas.microsoft.com/office/drawing/2014/main" id="{7A69FE77-DF08-B91D-4557-7870F846A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1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vak 29">
            <a:extLst>
              <a:ext uri="{FF2B5EF4-FFF2-40B4-BE49-F238E27FC236}">
                <a16:creationId xmlns:a16="http://schemas.microsoft.com/office/drawing/2014/main" id="{E8BAB9BA-8308-E947-EAC6-B3BB686E9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550" y="2063750"/>
            <a:ext cx="5884141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BE" altLang="nl-BE" dirty="0">
                <a:solidFill>
                  <a:srgbClr val="102B38"/>
                </a:solidFill>
                <a:latin typeface="Lexend" pitchFamily="2" charset="77"/>
              </a:rPr>
              <a:t>Direct employment: 170 FTE’s</a:t>
            </a:r>
          </a:p>
          <a:p>
            <a:pPr eaLnBrk="1" hangingPunct="1">
              <a:defRPr/>
            </a:pPr>
            <a:endParaRPr lang="nl-BE" altLang="nl-BE" dirty="0">
              <a:solidFill>
                <a:srgbClr val="102B38"/>
              </a:solidFill>
              <a:latin typeface="Lexend" pitchFamily="2" charset="77"/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102B38"/>
              </a:solidFill>
              <a:latin typeface="Lexen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BE" altLang="nl-BE" dirty="0" err="1">
                <a:solidFill>
                  <a:srgbClr val="102B38"/>
                </a:solidFill>
                <a:latin typeface="Lexend" pitchFamily="2" charset="77"/>
              </a:rPr>
              <a:t>Indirectly</a:t>
            </a:r>
            <a:r>
              <a:rPr lang="nl-BE" altLang="nl-BE" dirty="0">
                <a:solidFill>
                  <a:srgbClr val="102B38"/>
                </a:solidFill>
                <a:latin typeface="Lexend" pitchFamily="2" charset="77"/>
              </a:rPr>
              <a:t> via </a:t>
            </a:r>
            <a:r>
              <a:rPr lang="nl-BE" altLang="nl-BE" dirty="0" err="1">
                <a:solidFill>
                  <a:srgbClr val="102B38"/>
                </a:solidFill>
                <a:latin typeface="Lexend" pitchFamily="2" charset="77"/>
              </a:rPr>
              <a:t>growth</a:t>
            </a:r>
            <a:r>
              <a:rPr lang="nl-BE" altLang="nl-BE" dirty="0">
                <a:solidFill>
                  <a:srgbClr val="102B38"/>
                </a:solidFill>
                <a:latin typeface="Lexend" pitchFamily="2" charset="77"/>
              </a:rPr>
              <a:t> inland waterway traction</a:t>
            </a:r>
            <a:br>
              <a:rPr lang="nl-BE" altLang="nl-BE" dirty="0">
                <a:solidFill>
                  <a:srgbClr val="102B38"/>
                </a:solidFill>
                <a:latin typeface="Lexend" pitchFamily="2" charset="77"/>
              </a:rPr>
            </a:br>
            <a:r>
              <a:rPr lang="nl-BE" altLang="nl-BE" dirty="0">
                <a:solidFill>
                  <a:srgbClr val="102B38"/>
                </a:solidFill>
                <a:latin typeface="Lexend" pitchFamily="2" charset="77"/>
              </a:rPr>
              <a:t>and last &amp; first mile </a:t>
            </a:r>
            <a:r>
              <a:rPr lang="nl-BE" altLang="nl-BE" dirty="0" err="1">
                <a:solidFill>
                  <a:srgbClr val="102B38"/>
                </a:solidFill>
                <a:latin typeface="Lexend" pitchFamily="2" charset="77"/>
              </a:rPr>
              <a:t>road</a:t>
            </a:r>
            <a:r>
              <a:rPr lang="nl-BE" altLang="nl-BE" dirty="0">
                <a:solidFill>
                  <a:srgbClr val="102B38"/>
                </a:solidFill>
                <a:latin typeface="Lexend" pitchFamily="2" charset="77"/>
              </a:rPr>
              <a:t> transport</a:t>
            </a:r>
            <a:br>
              <a:rPr lang="nl-BE" altLang="nl-BE" dirty="0">
                <a:solidFill>
                  <a:srgbClr val="102B38"/>
                </a:solidFill>
                <a:latin typeface="Lexend" pitchFamily="2" charset="77"/>
              </a:rPr>
            </a:br>
            <a:endParaRPr lang="nl-BE" altLang="nl-BE" dirty="0">
              <a:solidFill>
                <a:srgbClr val="102B38"/>
              </a:solidFill>
              <a:latin typeface="Lexend" pitchFamily="2" charset="77"/>
            </a:endParaRPr>
          </a:p>
          <a:p>
            <a:pPr eaLnBrk="1" hangingPunct="1">
              <a:defRPr/>
            </a:pPr>
            <a:endParaRPr lang="nl-BE" altLang="nl-BE" dirty="0">
              <a:solidFill>
                <a:srgbClr val="102B38"/>
              </a:solidFill>
              <a:latin typeface="Lexend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nl-BE" altLang="nl-BE" dirty="0">
                <a:solidFill>
                  <a:srgbClr val="102B38"/>
                </a:solidFill>
                <a:latin typeface="Lexend" pitchFamily="2" charset="77"/>
              </a:rPr>
              <a:t>Leverage for logistic activities in the direct neighbourhood</a:t>
            </a:r>
          </a:p>
        </p:txBody>
      </p:sp>
      <p:sp>
        <p:nvSpPr>
          <p:cNvPr id="15368" name="Tekstvak 27">
            <a:extLst>
              <a:ext uri="{FF2B5EF4-FFF2-40B4-BE49-F238E27FC236}">
                <a16:creationId xmlns:a16="http://schemas.microsoft.com/office/drawing/2014/main" id="{1C151CAD-053D-9870-22F5-557A67883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16" y="6622257"/>
            <a:ext cx="2696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600">
                <a:solidFill>
                  <a:schemeClr val="bg1"/>
                </a:solidFill>
                <a:latin typeface="Lexend" pitchFamily="2" charset="0"/>
              </a:rPr>
              <a:t>Portoflimburg.eu  |  © Port of Limburg 2022. |  14 januari 2022</a:t>
            </a:r>
          </a:p>
        </p:txBody>
      </p:sp>
      <p:pic>
        <p:nvPicPr>
          <p:cNvPr id="15369" name="Afbeelding 12">
            <a:extLst>
              <a:ext uri="{FF2B5EF4-FFF2-40B4-BE49-F238E27FC236}">
                <a16:creationId xmlns:a16="http://schemas.microsoft.com/office/drawing/2014/main" id="{8FF893F7-39C0-F779-6A2D-60A456DD1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22" y="2393950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kstvak 27">
            <a:extLst>
              <a:ext uri="{FF2B5EF4-FFF2-40B4-BE49-F238E27FC236}">
                <a16:creationId xmlns:a16="http://schemas.microsoft.com/office/drawing/2014/main" id="{C5A8053F-392C-848E-D8CF-C61CC193C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97" y="3984625"/>
            <a:ext cx="35925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2700" dirty="0" err="1">
                <a:solidFill>
                  <a:srgbClr val="102B38"/>
                </a:solidFill>
                <a:latin typeface="Lexend" pitchFamily="2" charset="0"/>
              </a:rPr>
              <a:t>Employment</a:t>
            </a:r>
            <a:endParaRPr lang="en-US" altLang="nl-BE" sz="2700" dirty="0">
              <a:solidFill>
                <a:srgbClr val="102B38"/>
              </a:solidFill>
              <a:latin typeface="Lexend" pitchFamily="2" charset="0"/>
            </a:endParaRPr>
          </a:p>
        </p:txBody>
      </p:sp>
      <p:sp>
        <p:nvSpPr>
          <p:cNvPr id="15371" name="Tekstvak 15">
            <a:extLst>
              <a:ext uri="{FF2B5EF4-FFF2-40B4-BE49-F238E27FC236}">
                <a16:creationId xmlns:a16="http://schemas.microsoft.com/office/drawing/2014/main" id="{1438127C-DDBF-11D9-05AE-96794178E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2185" y="735807"/>
            <a:ext cx="22225" cy="230832"/>
          </a:xfrm>
          <a:prstGeom prst="rect">
            <a:avLst/>
          </a:prstGeom>
          <a:solidFill>
            <a:srgbClr val="59B1B7">
              <a:alpha val="2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nl-BE" altLang="nl-BE" sz="900"/>
          </a:p>
        </p:txBody>
      </p:sp>
      <p:sp>
        <p:nvSpPr>
          <p:cNvPr id="15372" name="Tekstvak 29">
            <a:extLst>
              <a:ext uri="{FF2B5EF4-FFF2-40B4-BE49-F238E27FC236}">
                <a16:creationId xmlns:a16="http://schemas.microsoft.com/office/drawing/2014/main" id="{EA123851-2D98-DDA2-9F61-826BBB040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454" y="359569"/>
            <a:ext cx="1028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2400" dirty="0">
                <a:solidFill>
                  <a:srgbClr val="102B38"/>
                </a:solidFill>
                <a:latin typeface="Lexend" pitchFamily="2" charset="0"/>
              </a:rPr>
              <a:t>Sustainability</a:t>
            </a:r>
            <a:endParaRPr lang="en-US" altLang="nl-BE" sz="2400" dirty="0">
              <a:solidFill>
                <a:srgbClr val="102B38"/>
              </a:solidFill>
              <a:latin typeface="Lexend" pitchFamily="2" charset="0"/>
            </a:endParaRPr>
          </a:p>
        </p:txBody>
      </p:sp>
      <p:pic>
        <p:nvPicPr>
          <p:cNvPr id="15374" name="Afbeelding 19">
            <a:extLst>
              <a:ext uri="{FF2B5EF4-FFF2-40B4-BE49-F238E27FC236}">
                <a16:creationId xmlns:a16="http://schemas.microsoft.com/office/drawing/2014/main" id="{49A6989F-7D40-D6C7-8193-8D178C06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24" y="2063750"/>
            <a:ext cx="508794" cy="36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Afbeelding 20">
            <a:extLst>
              <a:ext uri="{FF2B5EF4-FFF2-40B4-BE49-F238E27FC236}">
                <a16:creationId xmlns:a16="http://schemas.microsoft.com/office/drawing/2014/main" id="{AFB1389B-F33D-FCB0-9216-2C303CD4F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043" y="2720920"/>
            <a:ext cx="519906" cy="4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Afbeelding 21">
            <a:extLst>
              <a:ext uri="{FF2B5EF4-FFF2-40B4-BE49-F238E27FC236}">
                <a16:creationId xmlns:a16="http://schemas.microsoft.com/office/drawing/2014/main" id="{4E978BCB-87F1-8BD1-78ED-E904EC45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724" y="3282262"/>
            <a:ext cx="56038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Afbeelding 22">
            <a:extLst>
              <a:ext uri="{FF2B5EF4-FFF2-40B4-BE49-F238E27FC236}">
                <a16:creationId xmlns:a16="http://schemas.microsoft.com/office/drawing/2014/main" id="{D464C185-35AB-52A7-BB35-69C45E6BB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061" y="3985518"/>
            <a:ext cx="442119" cy="38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fbeelding 25">
            <a:extLst>
              <a:ext uri="{FF2B5EF4-FFF2-40B4-BE49-F238E27FC236}">
                <a16:creationId xmlns:a16="http://schemas.microsoft.com/office/drawing/2014/main" id="{4E6F2292-1D3A-71AC-8D72-A966E92E4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1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kstvak 27">
            <a:extLst>
              <a:ext uri="{FF2B5EF4-FFF2-40B4-BE49-F238E27FC236}">
                <a16:creationId xmlns:a16="http://schemas.microsoft.com/office/drawing/2014/main" id="{2A09A154-0BFE-9051-9EE0-A9AF2F27A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16" y="6622257"/>
            <a:ext cx="2696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600">
                <a:solidFill>
                  <a:schemeClr val="bg1"/>
                </a:solidFill>
                <a:latin typeface="Lexend" pitchFamily="2" charset="0"/>
              </a:rPr>
              <a:t>Portoflimburg.eu  |  © Port of Limburg 2022. |  14 januari 2022</a:t>
            </a:r>
          </a:p>
        </p:txBody>
      </p:sp>
      <p:sp>
        <p:nvSpPr>
          <p:cNvPr id="16390" name="Tekstvak 27">
            <a:extLst>
              <a:ext uri="{FF2B5EF4-FFF2-40B4-BE49-F238E27FC236}">
                <a16:creationId xmlns:a16="http://schemas.microsoft.com/office/drawing/2014/main" id="{3551F30D-B62A-5FC8-BF26-9F2587E93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502" y="1843882"/>
            <a:ext cx="17708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nl-BE" sz="1200" dirty="0" err="1">
                <a:latin typeface="Lexend" pitchFamily="2" charset="0"/>
              </a:rPr>
              <a:t>Specialised</a:t>
            </a:r>
            <a:r>
              <a:rPr lang="en-US" altLang="nl-BE" sz="1200" dirty="0">
                <a:latin typeface="Lexend" pitchFamily="2" charset="0"/>
              </a:rPr>
              <a:t> </a:t>
            </a:r>
          </a:p>
          <a:p>
            <a:pPr algn="ctr"/>
            <a:r>
              <a:rPr lang="en-US" altLang="nl-BE" sz="1200" dirty="0">
                <a:latin typeface="Lexend" pitchFamily="2" charset="0"/>
              </a:rPr>
              <a:t>container terminal</a:t>
            </a:r>
          </a:p>
          <a:p>
            <a:pPr algn="ctr"/>
            <a:endParaRPr lang="en-US" altLang="nl-BE" sz="1200" dirty="0">
              <a:latin typeface="Lexend" pitchFamily="2" charset="0"/>
            </a:endParaRPr>
          </a:p>
        </p:txBody>
      </p:sp>
      <p:sp>
        <p:nvSpPr>
          <p:cNvPr id="16391" name="Tekstvak 27">
            <a:extLst>
              <a:ext uri="{FF2B5EF4-FFF2-40B4-BE49-F238E27FC236}">
                <a16:creationId xmlns:a16="http://schemas.microsoft.com/office/drawing/2014/main" id="{7C50CD6B-8D55-C186-B18E-96CEC13EE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609" y="1843882"/>
            <a:ext cx="17708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1200" dirty="0" err="1">
                <a:latin typeface="Lexend" pitchFamily="2" charset="0"/>
              </a:rPr>
              <a:t>Broad</a:t>
            </a:r>
            <a:r>
              <a:rPr lang="nl-BE" altLang="nl-BE" sz="1200" dirty="0">
                <a:latin typeface="Lexend" pitchFamily="2" charset="0"/>
              </a:rPr>
              <a:t> range of </a:t>
            </a:r>
            <a:r>
              <a:rPr lang="nl-BE" altLang="nl-BE" sz="1200" dirty="0" err="1">
                <a:latin typeface="Lexend" pitchFamily="2" charset="0"/>
              </a:rPr>
              <a:t>value</a:t>
            </a:r>
            <a:r>
              <a:rPr lang="nl-BE" altLang="nl-BE" sz="1200" dirty="0">
                <a:latin typeface="Lexend" pitchFamily="2" charset="0"/>
              </a:rPr>
              <a:t> </a:t>
            </a:r>
            <a:r>
              <a:rPr lang="nl-BE" altLang="nl-BE" sz="1200" dirty="0" err="1">
                <a:latin typeface="Lexend" pitchFamily="2" charset="0"/>
              </a:rPr>
              <a:t>adding</a:t>
            </a:r>
            <a:r>
              <a:rPr lang="nl-BE" altLang="nl-BE" sz="1200" dirty="0">
                <a:latin typeface="Lexend" pitchFamily="2" charset="0"/>
              </a:rPr>
              <a:t> </a:t>
            </a:r>
            <a:r>
              <a:rPr lang="nl-BE" altLang="nl-BE" sz="1200" dirty="0" err="1">
                <a:latin typeface="Lexend" pitchFamily="2" charset="0"/>
              </a:rPr>
              <a:t>activities</a:t>
            </a:r>
            <a:endParaRPr lang="nl-BE" altLang="nl-BE" sz="1200" dirty="0">
              <a:latin typeface="Lexend" pitchFamily="2" charset="0"/>
            </a:endParaRPr>
          </a:p>
        </p:txBody>
      </p:sp>
      <p:sp>
        <p:nvSpPr>
          <p:cNvPr id="16392" name="Tekstvak 27">
            <a:extLst>
              <a:ext uri="{FF2B5EF4-FFF2-40B4-BE49-F238E27FC236}">
                <a16:creationId xmlns:a16="http://schemas.microsoft.com/office/drawing/2014/main" id="{D012A047-F353-97CF-7085-21AB7D20A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104" y="3509169"/>
            <a:ext cx="177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1200">
                <a:latin typeface="Lexend" pitchFamily="2" charset="0"/>
              </a:rPr>
              <a:t>Isotank terminal with heating installation</a:t>
            </a:r>
          </a:p>
        </p:txBody>
      </p:sp>
      <p:sp>
        <p:nvSpPr>
          <p:cNvPr id="16393" name="Tekstvak 27">
            <a:extLst>
              <a:ext uri="{FF2B5EF4-FFF2-40B4-BE49-F238E27FC236}">
                <a16:creationId xmlns:a16="http://schemas.microsoft.com/office/drawing/2014/main" id="{9C059118-5277-BB55-A443-D4D1B617E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547" y="3509169"/>
            <a:ext cx="1770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1200">
                <a:latin typeface="Lexend" pitchFamily="2" charset="0"/>
              </a:rPr>
              <a:t>Filling installation</a:t>
            </a:r>
          </a:p>
        </p:txBody>
      </p:sp>
      <p:sp>
        <p:nvSpPr>
          <p:cNvPr id="16394" name="Tekstvak 27">
            <a:extLst>
              <a:ext uri="{FF2B5EF4-FFF2-40B4-BE49-F238E27FC236}">
                <a16:creationId xmlns:a16="http://schemas.microsoft.com/office/drawing/2014/main" id="{6DDF3BC4-5409-46BB-98D5-422B6BB2B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7816" y="3509169"/>
            <a:ext cx="177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1200">
                <a:latin typeface="Lexend" pitchFamily="2" charset="0"/>
              </a:rPr>
              <a:t>Cleaning installation</a:t>
            </a:r>
          </a:p>
        </p:txBody>
      </p:sp>
      <p:sp>
        <p:nvSpPr>
          <p:cNvPr id="16395" name="Tekstvak 27">
            <a:extLst>
              <a:ext uri="{FF2B5EF4-FFF2-40B4-BE49-F238E27FC236}">
                <a16:creationId xmlns:a16="http://schemas.microsoft.com/office/drawing/2014/main" id="{31E42A28-DDE7-7FB8-6017-A83AF2A9E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041" y="5328444"/>
            <a:ext cx="177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1200">
                <a:latin typeface="Lexend" pitchFamily="2" charset="0"/>
              </a:rPr>
              <a:t>Container repair</a:t>
            </a:r>
          </a:p>
        </p:txBody>
      </p:sp>
      <p:sp>
        <p:nvSpPr>
          <p:cNvPr id="16396" name="Tekstvak 27">
            <a:extLst>
              <a:ext uri="{FF2B5EF4-FFF2-40B4-BE49-F238E27FC236}">
                <a16:creationId xmlns:a16="http://schemas.microsoft.com/office/drawing/2014/main" id="{F979A660-5E17-6B52-B4DE-AA25D99E1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9547" y="5328444"/>
            <a:ext cx="1770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1200">
                <a:latin typeface="Lexend" pitchFamily="2" charset="0"/>
              </a:rPr>
              <a:t>Automated gate</a:t>
            </a:r>
          </a:p>
        </p:txBody>
      </p:sp>
      <p:sp>
        <p:nvSpPr>
          <p:cNvPr id="16397" name="Tekstvak 27">
            <a:extLst>
              <a:ext uri="{FF2B5EF4-FFF2-40B4-BE49-F238E27FC236}">
                <a16:creationId xmlns:a16="http://schemas.microsoft.com/office/drawing/2014/main" id="{76CC27F7-2CE3-7360-D62C-9280D97D8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6540" y="1825533"/>
            <a:ext cx="1770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nl-BE" sz="1200" dirty="0">
                <a:latin typeface="Lexend" pitchFamily="2" charset="0"/>
              </a:rPr>
              <a:t>Smart systems</a:t>
            </a:r>
          </a:p>
        </p:txBody>
      </p:sp>
      <p:pic>
        <p:nvPicPr>
          <p:cNvPr id="16398" name="Afbeelding 17">
            <a:extLst>
              <a:ext uri="{FF2B5EF4-FFF2-40B4-BE49-F238E27FC236}">
                <a16:creationId xmlns:a16="http://schemas.microsoft.com/office/drawing/2014/main" id="{9A503623-139E-A680-5BF9-257B34FA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022" y="1077893"/>
            <a:ext cx="83581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Afbeelding 1">
            <a:extLst>
              <a:ext uri="{FF2B5EF4-FFF2-40B4-BE49-F238E27FC236}">
                <a16:creationId xmlns:a16="http://schemas.microsoft.com/office/drawing/2014/main" id="{099E8043-B40C-E464-9E24-EF88D6A1F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444" y="1095771"/>
            <a:ext cx="6096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Afbeelding 2">
            <a:extLst>
              <a:ext uri="{FF2B5EF4-FFF2-40B4-BE49-F238E27FC236}">
                <a16:creationId xmlns:a16="http://schemas.microsoft.com/office/drawing/2014/main" id="{11922BFE-DD9C-661D-58DD-6345C63E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85" y="2656682"/>
            <a:ext cx="765969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Afbeelding 18">
            <a:extLst>
              <a:ext uri="{FF2B5EF4-FFF2-40B4-BE49-F238E27FC236}">
                <a16:creationId xmlns:a16="http://schemas.microsoft.com/office/drawing/2014/main" id="{0A8DC9B2-C4A3-0253-EDD8-4E22E0018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309" y="1085850"/>
            <a:ext cx="491331" cy="61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Afbeelding 20">
            <a:extLst>
              <a:ext uri="{FF2B5EF4-FFF2-40B4-BE49-F238E27FC236}">
                <a16:creationId xmlns:a16="http://schemas.microsoft.com/office/drawing/2014/main" id="{0DF532AD-5BE6-3D7D-7D2D-81572A28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41" y="4549775"/>
            <a:ext cx="705644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3" name="Afbeelding 21">
            <a:extLst>
              <a:ext uri="{FF2B5EF4-FFF2-40B4-BE49-F238E27FC236}">
                <a16:creationId xmlns:a16="http://schemas.microsoft.com/office/drawing/2014/main" id="{B7265031-1A00-056A-CB50-C2CA468C1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10" y="4585494"/>
            <a:ext cx="705644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Afbeelding 22">
            <a:extLst>
              <a:ext uri="{FF2B5EF4-FFF2-40B4-BE49-F238E27FC236}">
                <a16:creationId xmlns:a16="http://schemas.microsoft.com/office/drawing/2014/main" id="{C11F66C5-7668-27AE-BDBC-EA5E696DD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160" y="2726532"/>
            <a:ext cx="361950" cy="7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Tekstvak 29">
            <a:extLst>
              <a:ext uri="{FF2B5EF4-FFF2-40B4-BE49-F238E27FC236}">
                <a16:creationId xmlns:a16="http://schemas.microsoft.com/office/drawing/2014/main" id="{44E51CB5-A07A-D41C-B18B-B09B95ABA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454" y="359569"/>
            <a:ext cx="1028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2400" dirty="0">
                <a:solidFill>
                  <a:srgbClr val="59B1B7"/>
                </a:solidFill>
                <a:latin typeface="Lexend" pitchFamily="2" charset="0"/>
              </a:rPr>
              <a:t>Sustainability</a:t>
            </a:r>
            <a:endParaRPr lang="en-US" altLang="nl-BE" sz="2400" dirty="0">
              <a:solidFill>
                <a:srgbClr val="59B1B7"/>
              </a:solidFill>
              <a:latin typeface="Lexend" pitchFamily="2" charset="0"/>
            </a:endParaRPr>
          </a:p>
        </p:txBody>
      </p:sp>
      <p:pic>
        <p:nvPicPr>
          <p:cNvPr id="16407" name="Afbeelding 29">
            <a:extLst>
              <a:ext uri="{FF2B5EF4-FFF2-40B4-BE49-F238E27FC236}">
                <a16:creationId xmlns:a16="http://schemas.microsoft.com/office/drawing/2014/main" id="{0D473AF2-2E5B-9309-A292-681E8F5F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04" y="1970088"/>
            <a:ext cx="147002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Tekstvak 27">
            <a:extLst>
              <a:ext uri="{FF2B5EF4-FFF2-40B4-BE49-F238E27FC236}">
                <a16:creationId xmlns:a16="http://schemas.microsoft.com/office/drawing/2014/main" id="{075A9A5B-BB7B-D73C-C451-0DB0DCB9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97" y="3984625"/>
            <a:ext cx="359251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2700" dirty="0" err="1">
                <a:solidFill>
                  <a:srgbClr val="59B1B7"/>
                </a:solidFill>
                <a:latin typeface="Lexend" pitchFamily="2" charset="0"/>
              </a:rPr>
              <a:t>Innovation</a:t>
            </a:r>
            <a:endParaRPr lang="en-US" altLang="nl-BE" sz="2700" dirty="0">
              <a:solidFill>
                <a:srgbClr val="59B1B7"/>
              </a:solidFill>
              <a:latin typeface="Lexend" pitchFamily="2" charset="0"/>
            </a:endParaRPr>
          </a:p>
        </p:txBody>
      </p:sp>
      <p:pic>
        <p:nvPicPr>
          <p:cNvPr id="16409" name="Afbeelding 31">
            <a:extLst>
              <a:ext uri="{FF2B5EF4-FFF2-40B4-BE49-F238E27FC236}">
                <a16:creationId xmlns:a16="http://schemas.microsoft.com/office/drawing/2014/main" id="{96C624C4-024A-BF42-624A-6ED26054C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91" y="2698750"/>
            <a:ext cx="597694" cy="73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B9E2-CC21-6027-EFFC-B100B37C6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995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31D69BE-640F-851A-4B2B-9BCC0A38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505" y="2576320"/>
            <a:ext cx="3284989" cy="17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4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5B41-0324-6D36-D703-38BAC26AAB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 a nutshell</a:t>
            </a:r>
            <a:endParaRPr lang="nl-BE" dirty="0"/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21C95EB8-796E-742E-AEC4-9A3D4E01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58" y="1111355"/>
            <a:ext cx="9032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27">
            <a:extLst>
              <a:ext uri="{FF2B5EF4-FFF2-40B4-BE49-F238E27FC236}">
                <a16:creationId xmlns:a16="http://schemas.microsoft.com/office/drawing/2014/main" id="{A63EFACF-FD5D-BA09-4C4F-CA6BEDCFA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772" y="2124064"/>
            <a:ext cx="177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1200" dirty="0">
                <a:latin typeface="Lexend" pitchFamily="2" charset="0"/>
              </a:rPr>
              <a:t>New inland port</a:t>
            </a:r>
            <a:endParaRPr lang="en-US" altLang="nl-BE" sz="1200" dirty="0">
              <a:latin typeface="Lexend" pitchFamily="2" charset="0"/>
            </a:endParaRPr>
          </a:p>
        </p:txBody>
      </p:sp>
      <p:pic>
        <p:nvPicPr>
          <p:cNvPr id="8" name="Afbeelding 2">
            <a:extLst>
              <a:ext uri="{FF2B5EF4-FFF2-40B4-BE49-F238E27FC236}">
                <a16:creationId xmlns:a16="http://schemas.microsoft.com/office/drawing/2014/main" id="{0816540F-AC87-426B-180F-1B166F83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62" y="1401074"/>
            <a:ext cx="903288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3">
            <a:extLst>
              <a:ext uri="{FF2B5EF4-FFF2-40B4-BE49-F238E27FC236}">
                <a16:creationId xmlns:a16="http://schemas.microsoft.com/office/drawing/2014/main" id="{442BC93A-96C5-C592-43F5-72CF91F5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169" y="1296392"/>
            <a:ext cx="627856" cy="66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vak 27">
            <a:extLst>
              <a:ext uri="{FF2B5EF4-FFF2-40B4-BE49-F238E27FC236}">
                <a16:creationId xmlns:a16="http://schemas.microsoft.com/office/drawing/2014/main" id="{A390CA92-4784-0B51-8D0E-17C3F758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77" y="2124064"/>
            <a:ext cx="177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BE" sz="1200" dirty="0">
                <a:latin typeface="Lexend" pitchFamily="2" charset="0"/>
              </a:rPr>
              <a:t>J</a:t>
            </a:r>
            <a:r>
              <a:rPr lang="nl-BE" altLang="nl-BE" sz="1200" dirty="0" err="1">
                <a:latin typeface="Lexend" pitchFamily="2" charset="0"/>
              </a:rPr>
              <a:t>oint</a:t>
            </a:r>
            <a:r>
              <a:rPr lang="nl-BE" altLang="nl-BE" sz="1200" dirty="0">
                <a:latin typeface="Lexend" pitchFamily="2" charset="0"/>
              </a:rPr>
              <a:t> venture </a:t>
            </a:r>
            <a:br>
              <a:rPr lang="nl-BE" altLang="nl-BE" sz="1200" dirty="0">
                <a:latin typeface="Lexend" pitchFamily="2" charset="0"/>
              </a:rPr>
            </a:br>
            <a:r>
              <a:rPr lang="nl-BE" altLang="nl-BE" sz="1200" dirty="0">
                <a:latin typeface="Lexend" pitchFamily="2" charset="0"/>
              </a:rPr>
              <a:t>Machiels &amp; H.Essers</a:t>
            </a:r>
            <a:endParaRPr lang="en-US" altLang="nl-BE" sz="1200" dirty="0">
              <a:latin typeface="Lexend" pitchFamily="2" charset="0"/>
            </a:endParaRPr>
          </a:p>
        </p:txBody>
      </p:sp>
      <p:sp>
        <p:nvSpPr>
          <p:cNvPr id="13" name="Tekstvak 27">
            <a:extLst>
              <a:ext uri="{FF2B5EF4-FFF2-40B4-BE49-F238E27FC236}">
                <a16:creationId xmlns:a16="http://schemas.microsoft.com/office/drawing/2014/main" id="{349DEB4C-16DE-0C82-77C8-421A0024C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367" y="2119730"/>
            <a:ext cx="177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1200" dirty="0">
                <a:latin typeface="Lexend" pitchFamily="2" charset="0"/>
              </a:rPr>
              <a:t>Genk, BE</a:t>
            </a:r>
            <a:br>
              <a:rPr lang="nl-BE" altLang="nl-BE" sz="1200" dirty="0">
                <a:latin typeface="Lexend" pitchFamily="2" charset="0"/>
              </a:rPr>
            </a:br>
            <a:r>
              <a:rPr lang="nl-BE" altLang="nl-BE" sz="1200" dirty="0">
                <a:latin typeface="Lexend" pitchFamily="2" charset="0"/>
              </a:rPr>
              <a:t>at </a:t>
            </a:r>
            <a:r>
              <a:rPr lang="nl-BE" altLang="nl-BE" sz="1200" dirty="0" err="1">
                <a:latin typeface="Lexend" pitchFamily="2" charset="0"/>
              </a:rPr>
              <a:t>the</a:t>
            </a:r>
            <a:r>
              <a:rPr lang="nl-BE" altLang="nl-BE" sz="1200" dirty="0">
                <a:latin typeface="Lexend" pitchFamily="2" charset="0"/>
              </a:rPr>
              <a:t> Albert </a:t>
            </a:r>
            <a:r>
              <a:rPr lang="nl-BE" altLang="nl-BE" sz="1200" dirty="0" err="1">
                <a:latin typeface="Lexend" pitchFamily="2" charset="0"/>
              </a:rPr>
              <a:t>Canal</a:t>
            </a:r>
            <a:endParaRPr lang="en-US" altLang="nl-BE" sz="1200" dirty="0">
              <a:latin typeface="Lexend" pitchFamily="2" charset="0"/>
            </a:endParaRPr>
          </a:p>
        </p:txBody>
      </p:sp>
      <p:pic>
        <p:nvPicPr>
          <p:cNvPr id="14" name="Afbeelding 4">
            <a:extLst>
              <a:ext uri="{FF2B5EF4-FFF2-40B4-BE49-F238E27FC236}">
                <a16:creationId xmlns:a16="http://schemas.microsoft.com/office/drawing/2014/main" id="{691E8EE4-214C-8196-237A-2F36FC742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90" y="2917203"/>
            <a:ext cx="835819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vak 27">
            <a:extLst>
              <a:ext uri="{FF2B5EF4-FFF2-40B4-BE49-F238E27FC236}">
                <a16:creationId xmlns:a16="http://schemas.microsoft.com/office/drawing/2014/main" id="{F40444BF-00AD-0632-7A18-5C167995D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771" y="3707662"/>
            <a:ext cx="177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BE" sz="1200" dirty="0">
                <a:latin typeface="Lexend" pitchFamily="2" charset="0"/>
              </a:rPr>
              <a:t>S</a:t>
            </a:r>
            <a:r>
              <a:rPr lang="nl-BE" altLang="nl-BE" sz="1200" dirty="0" err="1">
                <a:latin typeface="Lexend" pitchFamily="2" charset="0"/>
              </a:rPr>
              <a:t>pecialized</a:t>
            </a:r>
            <a:r>
              <a:rPr lang="nl-BE" altLang="nl-BE" sz="1200" dirty="0">
                <a:latin typeface="Lexend" pitchFamily="2" charset="0"/>
              </a:rPr>
              <a:t> in containers</a:t>
            </a:r>
            <a:endParaRPr lang="en-US" altLang="nl-BE" sz="1200" dirty="0">
              <a:latin typeface="Lexend" pitchFamily="2" charset="0"/>
            </a:endParaRPr>
          </a:p>
        </p:txBody>
      </p:sp>
      <p:pic>
        <p:nvPicPr>
          <p:cNvPr id="16" name="Afbeelding 5">
            <a:extLst>
              <a:ext uri="{FF2B5EF4-FFF2-40B4-BE49-F238E27FC236}">
                <a16:creationId xmlns:a16="http://schemas.microsoft.com/office/drawing/2014/main" id="{8B8F14A7-6BB5-6E0D-A4F9-62AFA1879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503" y="2921290"/>
            <a:ext cx="685007" cy="62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vak 27">
            <a:extLst>
              <a:ext uri="{FF2B5EF4-FFF2-40B4-BE49-F238E27FC236}">
                <a16:creationId xmlns:a16="http://schemas.microsoft.com/office/drawing/2014/main" id="{C8BC055E-F2E7-6D8A-20AF-E8D16748C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79" y="3711627"/>
            <a:ext cx="177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BE" sz="1200" dirty="0">
                <a:latin typeface="Lexend" pitchFamily="2" charset="0"/>
              </a:rPr>
              <a:t>O</a:t>
            </a:r>
            <a:r>
              <a:rPr lang="nl-BE" altLang="nl-BE" sz="1200" dirty="0" err="1">
                <a:latin typeface="Lexend" pitchFamily="2" charset="0"/>
              </a:rPr>
              <a:t>perational</a:t>
            </a:r>
            <a:r>
              <a:rPr lang="nl-BE" altLang="nl-BE" sz="1200" dirty="0">
                <a:latin typeface="Lexend" pitchFamily="2" charset="0"/>
              </a:rPr>
              <a:t> by 2024</a:t>
            </a:r>
            <a:endParaRPr lang="en-US" altLang="nl-BE" sz="1200" dirty="0">
              <a:latin typeface="Lexend" pitchFamily="2" charset="0"/>
            </a:endParaRPr>
          </a:p>
        </p:txBody>
      </p:sp>
      <p:pic>
        <p:nvPicPr>
          <p:cNvPr id="18" name="Afbeelding 6">
            <a:extLst>
              <a:ext uri="{FF2B5EF4-FFF2-40B4-BE49-F238E27FC236}">
                <a16:creationId xmlns:a16="http://schemas.microsoft.com/office/drawing/2014/main" id="{08F31E6E-7701-63B2-36EB-8400E18CF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594" y="2706958"/>
            <a:ext cx="685006" cy="83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kstvak 27">
            <a:extLst>
              <a:ext uri="{FF2B5EF4-FFF2-40B4-BE49-F238E27FC236}">
                <a16:creationId xmlns:a16="http://schemas.microsoft.com/office/drawing/2014/main" id="{1CACAE6E-1666-48E7-C5A8-7660DC1D7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669" y="3707662"/>
            <a:ext cx="177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BE" sz="1200" dirty="0">
                <a:latin typeface="Lexend" pitchFamily="2" charset="0"/>
              </a:rPr>
              <a:t>E</a:t>
            </a:r>
            <a:r>
              <a:rPr lang="nl-BE" altLang="nl-BE" sz="1200" dirty="0" err="1">
                <a:latin typeface="Lexend" pitchFamily="2" charset="0"/>
              </a:rPr>
              <a:t>xtended</a:t>
            </a:r>
            <a:r>
              <a:rPr lang="nl-BE" altLang="nl-BE" sz="1200" dirty="0">
                <a:latin typeface="Lexend" pitchFamily="2" charset="0"/>
              </a:rPr>
              <a:t> gateway of </a:t>
            </a:r>
            <a:r>
              <a:rPr lang="nl-BE" altLang="nl-BE" sz="1200" dirty="0" err="1">
                <a:latin typeface="Lexend" pitchFamily="2" charset="0"/>
              </a:rPr>
              <a:t>the</a:t>
            </a:r>
            <a:r>
              <a:rPr lang="nl-BE" altLang="nl-BE" sz="1200" dirty="0">
                <a:latin typeface="Lexend" pitchFamily="2" charset="0"/>
              </a:rPr>
              <a:t> Port of Antwerp</a:t>
            </a:r>
            <a:endParaRPr lang="en-US" altLang="nl-BE" sz="1200" dirty="0">
              <a:latin typeface="Lexend" pitchFamily="2" charset="0"/>
            </a:endParaRPr>
          </a:p>
        </p:txBody>
      </p:sp>
      <p:pic>
        <p:nvPicPr>
          <p:cNvPr id="20" name="Afbeelding 11">
            <a:extLst>
              <a:ext uri="{FF2B5EF4-FFF2-40B4-BE49-F238E27FC236}">
                <a16:creationId xmlns:a16="http://schemas.microsoft.com/office/drawing/2014/main" id="{AAE71DA6-2893-2CE0-97C8-8E35C7950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11" y="4499571"/>
            <a:ext cx="714375" cy="88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kstvak 27">
            <a:extLst>
              <a:ext uri="{FF2B5EF4-FFF2-40B4-BE49-F238E27FC236}">
                <a16:creationId xmlns:a16="http://schemas.microsoft.com/office/drawing/2014/main" id="{3F3A4320-6E88-83BF-D6EE-1B1DD940D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772" y="5515812"/>
            <a:ext cx="177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BE" sz="1200" dirty="0">
                <a:latin typeface="Lexend" pitchFamily="2" charset="0"/>
              </a:rPr>
              <a:t>Throughput </a:t>
            </a:r>
            <a:r>
              <a:rPr lang="nl-NL" altLang="nl-BE" sz="1200" dirty="0" err="1">
                <a:latin typeface="Lexend" pitchFamily="2" charset="0"/>
              </a:rPr>
              <a:t>capacity</a:t>
            </a:r>
            <a:r>
              <a:rPr lang="nl-NL" altLang="nl-BE" sz="1200" dirty="0">
                <a:latin typeface="Lexend" pitchFamily="2" charset="0"/>
              </a:rPr>
              <a:t>:</a:t>
            </a:r>
            <a:br>
              <a:rPr lang="nl-NL" altLang="nl-BE" sz="1200" dirty="0">
                <a:latin typeface="Lexend" pitchFamily="2" charset="0"/>
              </a:rPr>
            </a:br>
            <a:r>
              <a:rPr lang="nl-NL" altLang="nl-BE" sz="1200" dirty="0">
                <a:latin typeface="Lexend" pitchFamily="2" charset="0"/>
              </a:rPr>
              <a:t>353.000 TEU/y</a:t>
            </a:r>
            <a:endParaRPr lang="en-US" altLang="nl-BE" sz="1200" dirty="0">
              <a:latin typeface="Lexend" pitchFamily="2" charset="0"/>
            </a:endParaRPr>
          </a:p>
        </p:txBody>
      </p:sp>
      <p:pic>
        <p:nvPicPr>
          <p:cNvPr id="22" name="Afbeelding 8">
            <a:extLst>
              <a:ext uri="{FF2B5EF4-FFF2-40B4-BE49-F238E27FC236}">
                <a16:creationId xmlns:a16="http://schemas.microsoft.com/office/drawing/2014/main" id="{CE0DD821-45DC-4A43-9646-4E0088A19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96" y="4691658"/>
            <a:ext cx="962819" cy="68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kstvak 27">
            <a:extLst>
              <a:ext uri="{FF2B5EF4-FFF2-40B4-BE49-F238E27FC236}">
                <a16:creationId xmlns:a16="http://schemas.microsoft.com/office/drawing/2014/main" id="{88AFE7BF-717A-B776-3733-224A34E01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577" y="5515812"/>
            <a:ext cx="177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nl-BE" sz="1200" dirty="0">
                <a:latin typeface="Lexend" pitchFamily="2" charset="0"/>
              </a:rPr>
              <a:t>Total employment: </a:t>
            </a:r>
            <a:br>
              <a:rPr lang="en-US" altLang="nl-BE" sz="1200" dirty="0">
                <a:latin typeface="Lexend" pitchFamily="2" charset="0"/>
              </a:rPr>
            </a:br>
            <a:r>
              <a:rPr lang="en-US" altLang="nl-BE" sz="1200" dirty="0">
                <a:latin typeface="Lexend" pitchFamily="2" charset="0"/>
              </a:rPr>
              <a:t>170 FTE’s</a:t>
            </a:r>
          </a:p>
        </p:txBody>
      </p:sp>
      <p:pic>
        <p:nvPicPr>
          <p:cNvPr id="24" name="Afbeelding 9">
            <a:extLst>
              <a:ext uri="{FF2B5EF4-FFF2-40B4-BE49-F238E27FC236}">
                <a16:creationId xmlns:a16="http://schemas.microsoft.com/office/drawing/2014/main" id="{084F5E6A-5465-E635-C36B-BDD5CF5AF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843" y="4665465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kstvak 27">
            <a:extLst>
              <a:ext uri="{FF2B5EF4-FFF2-40B4-BE49-F238E27FC236}">
                <a16:creationId xmlns:a16="http://schemas.microsoft.com/office/drawing/2014/main" id="{32649A35-C6C4-171D-D40D-8BE6C7E7C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8367" y="5515811"/>
            <a:ext cx="1770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NL" altLang="nl-BE" sz="1200" dirty="0">
                <a:latin typeface="Lexend" pitchFamily="2" charset="0"/>
              </a:rPr>
              <a:t>I</a:t>
            </a:r>
            <a:r>
              <a:rPr lang="nl-BE" altLang="nl-BE" sz="1200" dirty="0" err="1">
                <a:latin typeface="Lexend" pitchFamily="2" charset="0"/>
              </a:rPr>
              <a:t>mportant</a:t>
            </a:r>
            <a:r>
              <a:rPr lang="nl-BE" altLang="nl-BE" sz="1200" dirty="0">
                <a:latin typeface="Lexend" pitchFamily="2" charset="0"/>
              </a:rPr>
              <a:t> </a:t>
            </a:r>
            <a:r>
              <a:rPr lang="nl-BE" altLang="nl-BE" sz="1200" dirty="0" err="1">
                <a:latin typeface="Lexend" pitchFamily="2" charset="0"/>
              </a:rPr>
              <a:t>leverage</a:t>
            </a:r>
            <a:r>
              <a:rPr lang="nl-BE" altLang="nl-BE" sz="1200" dirty="0">
                <a:latin typeface="Lexend" pitchFamily="2" charset="0"/>
              </a:rPr>
              <a:t> </a:t>
            </a:r>
            <a:r>
              <a:rPr lang="nl-BE" altLang="nl-BE" sz="1200" dirty="0" err="1">
                <a:latin typeface="Lexend" pitchFamily="2" charset="0"/>
              </a:rPr>
              <a:t>towards</a:t>
            </a:r>
            <a:r>
              <a:rPr lang="nl-BE" altLang="nl-BE" sz="1200" dirty="0">
                <a:latin typeface="Lexend" pitchFamily="2" charset="0"/>
              </a:rPr>
              <a:t> </a:t>
            </a:r>
            <a:r>
              <a:rPr lang="nl-BE" altLang="nl-BE" sz="1200" dirty="0" err="1">
                <a:latin typeface="Lexend" pitchFamily="2" charset="0"/>
              </a:rPr>
              <a:t>local</a:t>
            </a:r>
            <a:r>
              <a:rPr lang="nl-BE" altLang="nl-BE" sz="1200" dirty="0">
                <a:latin typeface="Lexend" pitchFamily="2" charset="0"/>
              </a:rPr>
              <a:t> </a:t>
            </a:r>
            <a:r>
              <a:rPr lang="nl-BE" altLang="nl-BE" sz="1200" dirty="0" err="1">
                <a:latin typeface="Lexend" pitchFamily="2" charset="0"/>
              </a:rPr>
              <a:t>economy</a:t>
            </a:r>
            <a:endParaRPr lang="en-US" altLang="nl-BE" sz="1200" dirty="0">
              <a:latin typeface="Lexe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3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82450-0AF6-5EA9-2863-45563A2E79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Location</a:t>
            </a:r>
            <a:endParaRPr lang="nl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5AA01-A146-4C76-45B6-C62049C67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9234" y="4745268"/>
            <a:ext cx="6677457" cy="1507750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/>
              <a:t>Genk (BE), at </a:t>
            </a:r>
            <a:r>
              <a:rPr lang="nl-NL" dirty="0" err="1"/>
              <a:t>the</a:t>
            </a:r>
            <a:r>
              <a:rPr lang="nl-NL" dirty="0"/>
              <a:t> Albert </a:t>
            </a:r>
            <a:r>
              <a:rPr lang="nl-NL" dirty="0" err="1"/>
              <a:t>Canal</a:t>
            </a:r>
            <a:endParaRPr lang="nl-NL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/>
              <a:t>Brownfield development: </a:t>
            </a:r>
            <a:r>
              <a:rPr lang="nl-NL" dirty="0" err="1"/>
              <a:t>former</a:t>
            </a:r>
            <a:r>
              <a:rPr lang="nl-NL" dirty="0"/>
              <a:t> Ford-site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Adjacent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logistics</a:t>
            </a:r>
            <a:r>
              <a:rPr lang="nl-NL" dirty="0"/>
              <a:t> </a:t>
            </a:r>
            <a:r>
              <a:rPr lang="nl-NL" dirty="0" err="1"/>
              <a:t>developments</a:t>
            </a:r>
            <a:r>
              <a:rPr lang="nl-NL" dirty="0"/>
              <a:t> of </a:t>
            </a:r>
            <a:r>
              <a:rPr lang="nl-NL" dirty="0" err="1"/>
              <a:t>H.Essers</a:t>
            </a:r>
            <a:r>
              <a:rPr lang="nl-NL" dirty="0"/>
              <a:t> Dry Port and Genk Green </a:t>
            </a:r>
            <a:r>
              <a:rPr lang="nl-NL" dirty="0" err="1"/>
              <a:t>Logistics</a:t>
            </a:r>
            <a:endParaRPr lang="nl-NL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/>
              <a:t>Unique </a:t>
            </a:r>
            <a:r>
              <a:rPr lang="nl-NL" dirty="0" err="1"/>
              <a:t>location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Euroregion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excellent </a:t>
            </a:r>
            <a:r>
              <a:rPr lang="nl-NL" dirty="0" err="1"/>
              <a:t>connection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Hinterland</a:t>
            </a:r>
            <a:endParaRPr lang="nl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8FFAC-4EA4-8E99-8C77-9407CA052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45" y="250562"/>
            <a:ext cx="7878619" cy="412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1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37C5-561C-13FF-1ADA-508979AAE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Location</a:t>
            </a:r>
            <a:endParaRPr lang="nl-B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BAAC9D-E88C-FEC5-CCA1-EC9E8FF20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235" y="1981074"/>
            <a:ext cx="7852329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37C5-561C-13FF-1ADA-508979AAE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Masterplan </a:t>
            </a:r>
            <a:br>
              <a:rPr lang="nl-NL" dirty="0"/>
            </a:br>
            <a:r>
              <a:rPr lang="nl-NL" dirty="0"/>
              <a:t>Port of Limburg</a:t>
            </a:r>
            <a:endParaRPr lang="nl-B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8312F-DE73-B768-3BB8-0C59B7D7B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235" y="1587982"/>
            <a:ext cx="7860856" cy="36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6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75EA1-42A4-A1DF-0CDF-7FBF8CE5B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Services</a:t>
            </a:r>
            <a:endParaRPr lang="nl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56A63-7860-4EF7-1D84-038B77555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9" y="2012577"/>
            <a:ext cx="6520873" cy="3944878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/>
              <a:t>Frequent </a:t>
            </a:r>
            <a:r>
              <a:rPr lang="nl-NL" dirty="0" err="1"/>
              <a:t>connections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Antwerp &amp; Rotterdam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/>
              <a:t>Last &amp; first </a:t>
            </a:r>
            <a:r>
              <a:rPr lang="nl-NL" dirty="0" err="1"/>
              <a:t>mile</a:t>
            </a:r>
            <a:r>
              <a:rPr lang="nl-NL" dirty="0"/>
              <a:t> transport via </a:t>
            </a:r>
            <a:r>
              <a:rPr lang="nl-NL" dirty="0" err="1"/>
              <a:t>road</a:t>
            </a:r>
            <a:endParaRPr lang="nl-NL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Stuffing</a:t>
            </a:r>
            <a:r>
              <a:rPr lang="nl-NL" dirty="0"/>
              <a:t> &amp; stripping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/>
              <a:t>Container cleaning &amp; </a:t>
            </a:r>
            <a:r>
              <a:rPr lang="nl-NL" dirty="0" err="1"/>
              <a:t>repair</a:t>
            </a:r>
            <a:endParaRPr lang="nl-NL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Gassing</a:t>
            </a:r>
            <a:r>
              <a:rPr lang="nl-NL" dirty="0"/>
              <a:t>, </a:t>
            </a:r>
            <a:r>
              <a:rPr lang="nl-NL" dirty="0" err="1"/>
              <a:t>degassing</a:t>
            </a:r>
            <a:r>
              <a:rPr lang="nl-NL" dirty="0"/>
              <a:t> &amp; gas </a:t>
            </a:r>
            <a:r>
              <a:rPr lang="nl-NL" dirty="0" err="1"/>
              <a:t>measurements</a:t>
            </a:r>
            <a:endParaRPr lang="nl-NL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/>
              <a:t>VGM </a:t>
            </a:r>
            <a:r>
              <a:rPr lang="nl-NL" dirty="0" err="1"/>
              <a:t>weighing</a:t>
            </a:r>
            <a:endParaRPr lang="nl-NL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Additional</a:t>
            </a:r>
            <a:r>
              <a:rPr lang="nl-NL" dirty="0"/>
              <a:t> focus on </a:t>
            </a:r>
            <a:r>
              <a:rPr lang="nl-NL" dirty="0" err="1"/>
              <a:t>pharmaceuticals</a:t>
            </a:r>
            <a:r>
              <a:rPr lang="nl-NL" dirty="0"/>
              <a:t> &amp; </a:t>
            </a:r>
            <a:r>
              <a:rPr lang="nl-NL" dirty="0" err="1"/>
              <a:t>chemicals</a:t>
            </a:r>
            <a:r>
              <a:rPr lang="nl-NL" dirty="0"/>
              <a:t>:</a:t>
            </a:r>
          </a:p>
          <a:p>
            <a:pPr marL="914400" lvl="1" indent="-45720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/>
              <a:t>Reefer handling</a:t>
            </a:r>
          </a:p>
          <a:p>
            <a:pPr marL="914400" lvl="1" indent="-45720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Iso</a:t>
            </a:r>
            <a:r>
              <a:rPr lang="nl-NL" dirty="0"/>
              <a:t> tank yard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heating</a:t>
            </a:r>
            <a:r>
              <a:rPr lang="nl-NL" dirty="0"/>
              <a:t> </a:t>
            </a:r>
            <a:r>
              <a:rPr lang="nl-NL" dirty="0" err="1"/>
              <a:t>installation</a:t>
            </a:r>
            <a:endParaRPr lang="nl-NL" dirty="0"/>
          </a:p>
          <a:p>
            <a:pPr marL="914400" lvl="1" indent="-45720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Filling</a:t>
            </a:r>
            <a:r>
              <a:rPr lang="nl-NL" dirty="0"/>
              <a:t> </a:t>
            </a:r>
            <a:r>
              <a:rPr lang="nl-NL" dirty="0" err="1"/>
              <a:t>lines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iso</a:t>
            </a:r>
            <a:r>
              <a:rPr lang="nl-NL" dirty="0"/>
              <a:t> tanks</a:t>
            </a:r>
          </a:p>
          <a:p>
            <a:pPr marL="914400" lvl="1" indent="-457200" algn="l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Logistics</a:t>
            </a:r>
            <a:r>
              <a:rPr lang="nl-NL" dirty="0"/>
              <a:t> </a:t>
            </a:r>
            <a:r>
              <a:rPr lang="nl-NL" dirty="0" err="1"/>
              <a:t>activities</a:t>
            </a:r>
            <a:endParaRPr lang="nl-NL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nl-NL" dirty="0"/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6249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9ACC-4F54-8708-57E1-BCCC96B15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118" y="491066"/>
            <a:ext cx="9144000" cy="582036"/>
          </a:xfrm>
        </p:spPr>
        <p:txBody>
          <a:bodyPr>
            <a:normAutofit fontScale="90000"/>
          </a:bodyPr>
          <a:lstStyle/>
          <a:p>
            <a:r>
              <a:rPr lang="nl-NL" dirty="0"/>
              <a:t>Timeline </a:t>
            </a:r>
            <a:r>
              <a:rPr lang="nl-NL" dirty="0" err="1"/>
              <a:t>licensing</a:t>
            </a:r>
            <a:r>
              <a:rPr lang="nl-NL" dirty="0"/>
              <a:t> &amp; </a:t>
            </a:r>
            <a:r>
              <a:rPr lang="nl-NL" dirty="0" err="1"/>
              <a:t>construction</a:t>
            </a:r>
            <a:endParaRPr lang="nl-BE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0063CD8-73F1-91F8-9C39-6146DB32A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131978"/>
              </p:ext>
            </p:extLst>
          </p:nvPr>
        </p:nvGraphicFramePr>
        <p:xfrm>
          <a:off x="835891" y="1661391"/>
          <a:ext cx="10520218" cy="3535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8512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58763-54F7-11B7-6CA0-8D2C116B4B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Capacity</a:t>
            </a:r>
            <a:endParaRPr lang="nl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71131-88A1-9132-B11D-31741148C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08945" y="4756726"/>
            <a:ext cx="6446982" cy="1366983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Carve</a:t>
            </a:r>
            <a:r>
              <a:rPr lang="nl-NL" dirty="0"/>
              <a:t> out of container business out of Haven Genk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 err="1"/>
              <a:t>Continuous</a:t>
            </a:r>
            <a:r>
              <a:rPr lang="nl-NL" dirty="0"/>
              <a:t> </a:t>
            </a:r>
            <a:r>
              <a:rPr lang="nl-NL" dirty="0" err="1"/>
              <a:t>growth</a:t>
            </a:r>
            <a:r>
              <a:rPr lang="nl-NL" dirty="0"/>
              <a:t> of 15.000 TEU/y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nl-NL" dirty="0"/>
              <a:t>Max </a:t>
            </a:r>
            <a:r>
              <a:rPr lang="nl-NL" dirty="0" err="1"/>
              <a:t>capacity</a:t>
            </a:r>
            <a:r>
              <a:rPr lang="nl-NL" dirty="0"/>
              <a:t> of 353.000 TEU</a:t>
            </a:r>
            <a:endParaRPr lang="nl-BE" dirty="0"/>
          </a:p>
        </p:txBody>
      </p:sp>
      <p:pic>
        <p:nvPicPr>
          <p:cNvPr id="4" name="Chart 3">
            <a:extLst>
              <a:ext uri="{FF2B5EF4-FFF2-40B4-BE49-F238E27FC236}">
                <a16:creationId xmlns:a16="http://schemas.microsoft.com/office/drawing/2014/main" id="{DF6B0C2A-FA49-7D15-6117-ACE8604B9F5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944" y="975414"/>
            <a:ext cx="6446983" cy="346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17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Afbeelding 17">
            <a:extLst>
              <a:ext uri="{FF2B5EF4-FFF2-40B4-BE49-F238E27FC236}">
                <a16:creationId xmlns:a16="http://schemas.microsoft.com/office/drawing/2014/main" id="{F27298FB-F481-B6CF-292D-A32CDC954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0"/>
            <a:ext cx="121912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kstvak 29">
            <a:extLst>
              <a:ext uri="{FF2B5EF4-FFF2-40B4-BE49-F238E27FC236}">
                <a16:creationId xmlns:a16="http://schemas.microsoft.com/office/drawing/2014/main" id="{1DE82E57-BE10-2B2A-7BFE-D71F5E2D2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454" y="359569"/>
            <a:ext cx="1028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nl-BE" altLang="nl-BE" sz="2400" dirty="0">
                <a:solidFill>
                  <a:srgbClr val="102B38"/>
                </a:solidFill>
                <a:latin typeface="Lexend" pitchFamily="2" charset="0"/>
              </a:rPr>
              <a:t>Sustainability</a:t>
            </a:r>
            <a:endParaRPr lang="en-US" altLang="nl-BE" sz="2400" dirty="0">
              <a:solidFill>
                <a:srgbClr val="102B38"/>
              </a:solidFill>
              <a:latin typeface="Lexend" pitchFamily="2" charset="0"/>
            </a:endParaRPr>
          </a:p>
        </p:txBody>
      </p:sp>
      <p:sp>
        <p:nvSpPr>
          <p:cNvPr id="13316" name="Tekstvak 27">
            <a:extLst>
              <a:ext uri="{FF2B5EF4-FFF2-40B4-BE49-F238E27FC236}">
                <a16:creationId xmlns:a16="http://schemas.microsoft.com/office/drawing/2014/main" id="{99A755AC-5A00-8F7F-3978-5A7922EC9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854" y="4371182"/>
            <a:ext cx="177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1200" dirty="0">
                <a:latin typeface="Lexend" pitchFamily="2" charset="0"/>
              </a:rPr>
              <a:t>Environment</a:t>
            </a:r>
            <a:endParaRPr lang="en-US" altLang="nl-BE" sz="1200" dirty="0">
              <a:latin typeface="Lexend" pitchFamily="2" charset="0"/>
            </a:endParaRPr>
          </a:p>
        </p:txBody>
      </p:sp>
      <p:pic>
        <p:nvPicPr>
          <p:cNvPr id="13317" name="Afbeelding 8">
            <a:extLst>
              <a:ext uri="{FF2B5EF4-FFF2-40B4-BE49-F238E27FC236}">
                <a16:creationId xmlns:a16="http://schemas.microsoft.com/office/drawing/2014/main" id="{9243F220-949B-B221-96F5-8EA16F546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04" y="2636044"/>
            <a:ext cx="16446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kstvak 27">
            <a:extLst>
              <a:ext uri="{FF2B5EF4-FFF2-40B4-BE49-F238E27FC236}">
                <a16:creationId xmlns:a16="http://schemas.microsoft.com/office/drawing/2014/main" id="{84CC842D-D0BD-E16E-0F85-D769F31A9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1035" y="4371182"/>
            <a:ext cx="1770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1200" dirty="0" err="1">
                <a:latin typeface="Lexend" pitchFamily="2" charset="0"/>
              </a:rPr>
              <a:t>Employment</a:t>
            </a:r>
            <a:endParaRPr lang="en-US" altLang="nl-BE" sz="1200" dirty="0">
              <a:latin typeface="Lexend" pitchFamily="2" charset="0"/>
            </a:endParaRPr>
          </a:p>
        </p:txBody>
      </p:sp>
      <p:sp>
        <p:nvSpPr>
          <p:cNvPr id="13319" name="Tekstvak 27">
            <a:extLst>
              <a:ext uri="{FF2B5EF4-FFF2-40B4-BE49-F238E27FC236}">
                <a16:creationId xmlns:a16="http://schemas.microsoft.com/office/drawing/2014/main" id="{6F70D131-DEED-0152-CA7C-B4C8590D1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0291" y="4371182"/>
            <a:ext cx="17708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nl-BE" altLang="nl-BE" sz="1200" dirty="0" err="1">
                <a:solidFill>
                  <a:schemeClr val="bg1"/>
                </a:solidFill>
                <a:latin typeface="Lexend" pitchFamily="2" charset="0"/>
              </a:rPr>
              <a:t>Innovation</a:t>
            </a:r>
            <a:endParaRPr lang="en-US" altLang="nl-BE" sz="1200" dirty="0">
              <a:solidFill>
                <a:schemeClr val="bg1"/>
              </a:solidFill>
              <a:latin typeface="Lexend" pitchFamily="2" charset="0"/>
            </a:endParaRPr>
          </a:p>
        </p:txBody>
      </p:sp>
      <p:sp>
        <p:nvSpPr>
          <p:cNvPr id="13321" name="Tekstvak 27">
            <a:extLst>
              <a:ext uri="{FF2B5EF4-FFF2-40B4-BE49-F238E27FC236}">
                <a16:creationId xmlns:a16="http://schemas.microsoft.com/office/drawing/2014/main" id="{5AAD44F3-43A0-ECC4-C94D-4F1E29360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816" y="6622257"/>
            <a:ext cx="26963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nl-BE" altLang="nl-BE" sz="600">
                <a:solidFill>
                  <a:schemeClr val="bg1"/>
                </a:solidFill>
                <a:latin typeface="Lexend" pitchFamily="2" charset="0"/>
              </a:rPr>
              <a:t>Portoflimburg.eu  |  © Port of Limburg 2022. |  14 januari 2022</a:t>
            </a:r>
          </a:p>
        </p:txBody>
      </p:sp>
      <p:pic>
        <p:nvPicPr>
          <p:cNvPr id="13322" name="Afbeelding 18">
            <a:extLst>
              <a:ext uri="{FF2B5EF4-FFF2-40B4-BE49-F238E27FC236}">
                <a16:creationId xmlns:a16="http://schemas.microsoft.com/office/drawing/2014/main" id="{EAF671F7-A8D6-6330-73BB-232E6463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35" y="2486819"/>
            <a:ext cx="147002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Afbeelding 19">
            <a:extLst>
              <a:ext uri="{FF2B5EF4-FFF2-40B4-BE49-F238E27FC236}">
                <a16:creationId xmlns:a16="http://schemas.microsoft.com/office/drawing/2014/main" id="{6DE12357-12BB-E628-852F-0CD93FE9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91" y="2350294"/>
            <a:ext cx="1470819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373</Words>
  <Application>Microsoft Office PowerPoint</Application>
  <PresentationFormat>Widescreen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Lexend</vt:lpstr>
      <vt:lpstr>Wingdings</vt:lpstr>
      <vt:lpstr>1_Aangepast ontwerp</vt:lpstr>
      <vt:lpstr>Aangepast ontwerp</vt:lpstr>
      <vt:lpstr>2_Aangepast ontwerp</vt:lpstr>
      <vt:lpstr>3_Aangepast ontwerp</vt:lpstr>
      <vt:lpstr>4_Aangepast ontwerp</vt:lpstr>
      <vt:lpstr>5_Aangepast ontwerp</vt:lpstr>
      <vt:lpstr>6_Aangepast ontwerp</vt:lpstr>
      <vt:lpstr>7_Aangepast ontwerp</vt:lpstr>
      <vt:lpstr>8_Aangepast ontwerp</vt:lpstr>
      <vt:lpstr>9_Aangepast ontwerp</vt:lpstr>
      <vt:lpstr>10_Aangepast ontwerp</vt:lpstr>
      <vt:lpstr>11_Aangepast ontwerp</vt:lpstr>
      <vt:lpstr>PORT OF LIMBURG</vt:lpstr>
      <vt:lpstr>In a nutshell</vt:lpstr>
      <vt:lpstr>Location</vt:lpstr>
      <vt:lpstr>Location</vt:lpstr>
      <vt:lpstr>Masterplan  Port of Limburg</vt:lpstr>
      <vt:lpstr>Services</vt:lpstr>
      <vt:lpstr>Timeline licensing &amp; construction</vt:lpstr>
      <vt:lpstr>Capacity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Margo Delanoy</dc:creator>
  <cp:lastModifiedBy>Benjamin Hermans</cp:lastModifiedBy>
  <cp:revision>17</cp:revision>
  <dcterms:created xsi:type="dcterms:W3CDTF">2022-03-24T10:33:01Z</dcterms:created>
  <dcterms:modified xsi:type="dcterms:W3CDTF">2022-05-20T13:06:49Z</dcterms:modified>
</cp:coreProperties>
</file>