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22" r:id="rId3"/>
  </p:sldMasterIdLst>
  <p:sldIdLst>
    <p:sldId id="258" r:id="rId4"/>
    <p:sldId id="260" r:id="rId5"/>
    <p:sldId id="261" r:id="rId6"/>
    <p:sldId id="262" r:id="rId7"/>
    <p:sldId id="257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uter Weltens" initials="WW" lastIdx="1" clrIdx="0">
    <p:extLst>
      <p:ext uri="{19B8F6BF-5375-455C-9EA6-DF929625EA0E}">
        <p15:presenceInfo xmlns:p15="http://schemas.microsoft.com/office/powerpoint/2012/main" userId="S-1-5-21-1123561945-1580436667-839522115-7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svg"/><Relationship Id="rId4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svg"/><Relationship Id="rId4" Type="http://schemas.openxmlformats.org/officeDocument/2006/relationships/image" Target="../media/image1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sv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svg"/><Relationship Id="rId4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2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2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3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31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5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21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Title 2 lin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63878"/>
            <a:ext cx="8910746" cy="887701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380326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635764"/>
            <a:ext cx="8910746" cy="399126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D46041-F52B-EA46-8D72-4DF5DB108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Title +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4037"/>
            <a:ext cx="891074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830C4989-396B-BE4C-838F-C09EF47F20F4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81749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A5B32D2-E947-4F44-A1B7-A575C0D7F3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86826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773601D0-C3ED-AE42-ACD8-C54BF07B3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615444"/>
            <a:ext cx="8910747" cy="40115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64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+ Image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4037"/>
            <a:ext cx="609843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91648"/>
            <a:ext cx="61033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96725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635761"/>
            <a:ext cx="6104072" cy="39912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176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3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2E36C6E-BCF2-3646-B02C-91BA062425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422422"/>
            <a:ext cx="8910746" cy="4204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96C129-1AFC-3B49-B380-230C072BC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42277E24-893D-3F41-8DF7-E8416EF5A8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993519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1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Title 2 lin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4038"/>
            <a:ext cx="8910746" cy="887701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390486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767850"/>
            <a:ext cx="8910746" cy="3859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D46041-F52B-EA46-8D72-4DF5DB108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Title + Sub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43273"/>
            <a:ext cx="891074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830C4989-396B-BE4C-838F-C09EF47F20F4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66367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A5B32D2-E947-4F44-A1B7-A575C0D7F3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71444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773601D0-C3ED-AE42-ACD8-C54BF07B3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615442"/>
            <a:ext cx="8910747" cy="401158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94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+ Image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53122"/>
            <a:ext cx="609843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71589"/>
            <a:ext cx="61033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76666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691384"/>
            <a:ext cx="6104072" cy="393564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176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52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76147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81224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615443"/>
            <a:ext cx="5203960" cy="40115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A311A8A8-9461-E645-91E2-14E28626F00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62711" y="1615443"/>
            <a:ext cx="5203960" cy="40115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22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79087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84164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112673"/>
            <a:ext cx="5203960" cy="3514352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A311A8A8-9461-E645-91E2-14E28626F00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62711" y="2112673"/>
            <a:ext cx="5203960" cy="3514352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92DB2DA-FDE5-A040-95D1-88E43257F3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659489"/>
            <a:ext cx="5203825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3C2B41E1-6785-204A-9941-A4DEC93BFC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2778" y="1659489"/>
            <a:ext cx="5203825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5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8440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8947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085557"/>
            <a:ext cx="3275146" cy="3541467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92DB2DA-FDE5-A040-95D1-88E43257F3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628357"/>
            <a:ext cx="3275061" cy="457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499FDCB0-9D49-8B48-ACAC-E530F17AF1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83454" y="2085557"/>
            <a:ext cx="3275146" cy="3541467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9" name="Tijdelijke aanduiding voor tekst 12">
            <a:extLst>
              <a:ext uri="{FF2B5EF4-FFF2-40B4-BE49-F238E27FC236}">
                <a16:creationId xmlns:a16="http://schemas.microsoft.com/office/drawing/2014/main" id="{ED46C2AA-2C2C-D54D-9852-2F30A8ACE2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3588" y="1628357"/>
            <a:ext cx="3275061" cy="457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4FE9D0EF-5D38-1847-AFBA-273DBDC284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87003" y="2085557"/>
            <a:ext cx="3275146" cy="3541467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21" name="Tijdelijke aanduiding voor tekst 12">
            <a:extLst>
              <a:ext uri="{FF2B5EF4-FFF2-40B4-BE49-F238E27FC236}">
                <a16:creationId xmlns:a16="http://schemas.microsoft.com/office/drawing/2014/main" id="{04E683D3-EB4F-2248-B065-38B7447BAA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7137" y="1628357"/>
            <a:ext cx="3275061" cy="457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70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055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73139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78216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B7F469C2-CEF9-414C-8DB0-5E483D3D4B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021631"/>
            <a:ext cx="5203960" cy="173743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F6675963-249B-3345-87F6-ECEFD77C13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62711" y="2021631"/>
            <a:ext cx="5203960" cy="173743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36AE7B93-EE97-EB4D-A302-5B2D98E63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630003"/>
            <a:ext cx="5203825" cy="391628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17" name="Tijdelijke aanduiding voor tekst 12">
            <a:extLst>
              <a:ext uri="{FF2B5EF4-FFF2-40B4-BE49-F238E27FC236}">
                <a16:creationId xmlns:a16="http://schemas.microsoft.com/office/drawing/2014/main" id="{2356F02D-A902-C847-A710-1C552F37F5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2778" y="1630003"/>
            <a:ext cx="5203825" cy="391628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5C2E8153-62F6-6748-A3B9-65595A7C890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25329" y="4342354"/>
            <a:ext cx="5203960" cy="173743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B8B679A7-F9AF-714E-AF2A-7C23DED0D21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2711" y="4342354"/>
            <a:ext cx="5203960" cy="173743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24" name="Tijdelijke aanduiding voor tekst 12">
            <a:extLst>
              <a:ext uri="{FF2B5EF4-FFF2-40B4-BE49-F238E27FC236}">
                <a16:creationId xmlns:a16="http://schemas.microsoft.com/office/drawing/2014/main" id="{8C6D8672-A3A9-AF49-ABF5-707B677664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5463" y="3950726"/>
            <a:ext cx="5203825" cy="391628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25" name="Tijdelijke aanduiding voor tekst 12">
            <a:extLst>
              <a:ext uri="{FF2B5EF4-FFF2-40B4-BE49-F238E27FC236}">
                <a16:creationId xmlns:a16="http://schemas.microsoft.com/office/drawing/2014/main" id="{26E4B3DD-FD61-394B-9499-165EFFC38E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2778" y="3957129"/>
            <a:ext cx="5203825" cy="39761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165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9967B67-A924-5146-8939-4E3D0B502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370169"/>
            <a:ext cx="6104073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2948F4D6-9AB1-494A-AC14-AF82AFD173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4" y="797272"/>
            <a:ext cx="6104073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0A6292C4-6F1F-1F45-873E-546E9076F5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4E19EDF7-42AC-BE43-8254-0C0A9D31E2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7" y="1098051"/>
            <a:ext cx="6104072" cy="36617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0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10988"/>
            <a:ext cx="12192000" cy="7368988"/>
          </a:xfrm>
          <a:solidFill>
            <a:schemeClr val="accent3"/>
          </a:solidFill>
        </p:spPr>
        <p:txBody>
          <a:bodyPr tIns="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CC50E228-D9CD-A547-B8B4-E2061A7A4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accent6">
              <a:alpha val="4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370169"/>
            <a:ext cx="6104073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4" y="797272"/>
            <a:ext cx="6104073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B6545DAC-CB6B-F945-AC9E-51C2653A4B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7" y="1098051"/>
            <a:ext cx="6104072" cy="36617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5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CC50E228-D9CD-A547-B8B4-E2061A7A4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5728447" cy="6858000"/>
          </a:xfrm>
          <a:solidFill>
            <a:schemeClr val="accent6">
              <a:alpha val="4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0169"/>
            <a:ext cx="459236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2874983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94442"/>
            <a:ext cx="459236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4598001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9335E076-1D0E-2345-A53E-76FB4FC057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8" y="1095221"/>
            <a:ext cx="4592364" cy="36617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39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3" name="Tijdelijke aanduiding voor tekst 5">
            <a:extLst>
              <a:ext uri="{FF2B5EF4-FFF2-40B4-BE49-F238E27FC236}">
                <a16:creationId xmlns:a16="http://schemas.microsoft.com/office/drawing/2014/main" id="{23389F6F-94EB-E944-8F1A-6EEFC9D379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8875059" cy="6858000"/>
          </a:xfr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0169"/>
            <a:ext cx="459236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2874983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94442"/>
            <a:ext cx="459236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4598001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BA5B714D-292E-484F-9DAA-43AA479E97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7" y="1095221"/>
            <a:ext cx="4592364" cy="36617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81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3244334"/>
            <a:ext cx="4071515" cy="369332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14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3492084-F4DB-9D47-B55A-C83D658CE5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095999" cy="6858000"/>
          </a:xfrm>
          <a:gradFill>
            <a:gsLst>
              <a:gs pos="0">
                <a:srgbClr val="000000">
                  <a:alpha val="5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3244334"/>
            <a:ext cx="4071515" cy="369332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7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189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Red -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7109C5B-0C46-AF49-ADE3-5DF1F75F7D10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D52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latin typeface="Arial"/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0408"/>
            <a:ext cx="4055322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9" y="6294103"/>
            <a:ext cx="4702821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97844"/>
            <a:ext cx="40609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802921"/>
            <a:ext cx="4055322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DDCDDA2D-90DC-D942-A23C-7D565BB5FC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5328" y="1572321"/>
            <a:ext cx="4060219" cy="43284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9FCE29B-E7AC-6548-B93F-C64439A6D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829"/>
          <a:stretch/>
        </p:blipFill>
        <p:spPr>
          <a:xfrm>
            <a:off x="4937461" y="2507585"/>
            <a:ext cx="869279" cy="1842829"/>
          </a:xfrm>
          <a:prstGeom prst="rect">
            <a:avLst/>
          </a:prstGeom>
        </p:spPr>
      </p:pic>
      <p:sp>
        <p:nvSpPr>
          <p:cNvPr id="13" name="Holder 3">
            <a:extLst>
              <a:ext uri="{FF2B5EF4-FFF2-40B4-BE49-F238E27FC236}">
                <a16:creationId xmlns:a16="http://schemas.microsoft.com/office/drawing/2014/main" id="{B2C4EBD5-72A2-F943-BD28-143D6672C0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572321"/>
            <a:ext cx="5708799" cy="40547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1CD6724-BBE2-9B47-AD61-A3BA8691A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0" y="345629"/>
            <a:ext cx="5708659" cy="559614"/>
          </a:xfrm>
        </p:spPr>
        <p:txBody>
          <a:bodyPr wrap="square" lIns="0" tIns="0" rIns="0" bIns="0">
            <a:noAutofit/>
          </a:bodyPr>
          <a:lstStyle>
            <a:lvl1pPr>
              <a:defRPr lang="nl-NL" sz="2800" b="1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963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Red -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7109C5B-0C46-AF49-ADE3-5DF1F75F7D10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D52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latin typeface="Arial"/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0408"/>
            <a:ext cx="4055322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94106"/>
            <a:ext cx="40609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99183"/>
            <a:ext cx="4055322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0" y="1997849"/>
            <a:ext cx="6089799" cy="36291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DDCDDA2D-90DC-D942-A23C-7D565BB5FC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5328" y="1696381"/>
            <a:ext cx="4060219" cy="420435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2FBDC07-2A39-1A4C-A243-560C41B684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5000" y="1136767"/>
            <a:ext cx="6089650" cy="559614"/>
          </a:xfrm>
        </p:spPr>
        <p:txBody>
          <a:bodyPr wrap="square" lIns="0" tIns="0" rIns="0" bIns="0">
            <a:noAutofit/>
          </a:bodyPr>
          <a:lstStyle>
            <a:lvl1pPr>
              <a:defRPr lang="nl-NL" sz="2800" b="1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E7D44D6-039C-7941-8A35-A0B91725C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9459"/>
          <a:stretch/>
        </p:blipFill>
        <p:spPr>
          <a:xfrm rot="10800000">
            <a:off x="8346948" y="-1"/>
            <a:ext cx="4038600" cy="12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3745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Red +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E7D44D6-039C-7941-8A35-A0B91725C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9459"/>
          <a:stretch/>
        </p:blipFill>
        <p:spPr>
          <a:xfrm rot="10800000">
            <a:off x="8346948" y="-1"/>
            <a:ext cx="4038600" cy="12334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74037"/>
            <a:ext cx="891074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830C4989-396B-BE4C-838F-C09EF47F20F4}"/>
              </a:ext>
            </a:extLst>
          </p:cNvPr>
          <p:cNvCxnSpPr>
            <a:cxnSpLocks/>
          </p:cNvCxnSpPr>
          <p:nvPr userDrawn="1"/>
        </p:nvCxnSpPr>
        <p:spPr>
          <a:xfrm>
            <a:off x="525328" y="1300241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A5B32D2-E947-4F44-A1B7-A575C0D7F3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80531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773601D0-C3ED-AE42-ACD8-C54BF07B3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607484"/>
            <a:ext cx="11279471" cy="401954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29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4" y="2597289"/>
            <a:ext cx="3759196" cy="1977886"/>
          </a:xfrm>
        </p:spPr>
        <p:txBody>
          <a:bodyPr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5D249FB-EC09-1140-8202-46C807729926}"/>
              </a:ext>
            </a:extLst>
          </p:cNvPr>
          <p:cNvCxnSpPr>
            <a:cxnSpLocks/>
          </p:cNvCxnSpPr>
          <p:nvPr userDrawn="1"/>
        </p:nvCxnSpPr>
        <p:spPr>
          <a:xfrm>
            <a:off x="5043488" y="2282825"/>
            <a:ext cx="0" cy="2292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F2C3677-95B3-9247-9B06-D210CD330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2" name="Holder 3">
            <a:extLst>
              <a:ext uri="{FF2B5EF4-FFF2-40B4-BE49-F238E27FC236}">
                <a16:creationId xmlns:a16="http://schemas.microsoft.com/office/drawing/2014/main" id="{476080C0-03C0-D44F-9547-B6C1D57B9D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41977" y="1026695"/>
            <a:ext cx="6162822" cy="480461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dianummer 2">
            <a:extLst>
              <a:ext uri="{FF2B5EF4-FFF2-40B4-BE49-F238E27FC236}">
                <a16:creationId xmlns:a16="http://schemas.microsoft.com/office/drawing/2014/main" id="{8B772334-D5BB-5848-8496-EA91C65FA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3">
            <a:extLst>
              <a:ext uri="{FF2B5EF4-FFF2-40B4-BE49-F238E27FC236}">
                <a16:creationId xmlns:a16="http://schemas.microsoft.com/office/drawing/2014/main" id="{07179346-AB4A-CA4E-96DB-71F4A90C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9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F2C3677-95B3-9247-9B06-D210CD330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F9A5A33-DE38-F140-B2F7-669AD9F16F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74349" y="1173012"/>
            <a:ext cx="1210310" cy="1210310"/>
          </a:xfrm>
          <a:prstGeom prst="rect">
            <a:avLst/>
          </a:prstGeom>
        </p:spPr>
      </p:pic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3362" y="1450090"/>
            <a:ext cx="8214290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3525" y="4766560"/>
            <a:ext cx="6099175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144598A3-31E4-8441-A42A-16FF3F7E1A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556" y="1450090"/>
            <a:ext cx="8214290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7719" y="4766560"/>
            <a:ext cx="6099175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4B3C8F6-8629-D14A-83CC-E97D1BD1E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9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144598A3-31E4-8441-A42A-16FF3F7E1A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F9766CE8-1BCA-4B4F-8F05-1A3823CF3E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8390965" cy="6858000"/>
          </a:xfr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556" y="1450090"/>
            <a:ext cx="6099175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7719" y="4766560"/>
            <a:ext cx="6099175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4B3C8F6-8629-D14A-83CC-E97D1BD1E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7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F2C3677-95B3-9247-9B06-D210CD330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F9A5A33-DE38-F140-B2F7-669AD9F16F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247957" y="1173012"/>
            <a:ext cx="1210310" cy="1210310"/>
          </a:xfrm>
          <a:prstGeom prst="rect">
            <a:avLst/>
          </a:prstGeom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5341" y="6294103"/>
            <a:ext cx="4363470" cy="4205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8266" y="1450090"/>
            <a:ext cx="5346533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5341" y="4766560"/>
            <a:ext cx="5346533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CB5C41AE-4A17-5D40-893D-8DCBC5EDB5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6568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>
            <a:extLst>
              <a:ext uri="{FF2B5EF4-FFF2-40B4-BE49-F238E27FC236}">
                <a16:creationId xmlns:a16="http://schemas.microsoft.com/office/drawing/2014/main" id="{412C0273-375B-3A4F-8EA1-3A8BD691F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8"/>
          <a:stretch/>
        </p:blipFill>
        <p:spPr>
          <a:xfrm>
            <a:off x="1884180" y="922931"/>
            <a:ext cx="8423639" cy="4366042"/>
          </a:xfrm>
          <a:prstGeom prst="rect">
            <a:avLst/>
          </a:prstGeom>
          <a:effectLst>
            <a:reflection blurRad="6350" stA="23000" endPos="26393" dir="5400000" sy="-100000" algn="bl" rotWithShape="0"/>
          </a:effec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5" name="Tijdelijke aanduiding voor media 4">
            <a:extLst>
              <a:ext uri="{FF2B5EF4-FFF2-40B4-BE49-F238E27FC236}">
                <a16:creationId xmlns:a16="http://schemas.microsoft.com/office/drawing/2014/main" id="{FBE0D6ED-4BAB-F543-955A-125E114200A7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2990199" y="1314386"/>
            <a:ext cx="6253163" cy="3562350"/>
          </a:xfrm>
          <a:solidFill>
            <a:schemeClr val="accent3"/>
          </a:solidFill>
        </p:spPr>
        <p:txBody>
          <a:bodyPr tIns="720000"/>
          <a:lstStyle>
            <a:lvl1pPr marL="0" indent="0" algn="ctr">
              <a:buNone/>
              <a:defRPr sz="2400"/>
            </a:lvl1pPr>
          </a:lstStyle>
          <a:p>
            <a:pPr marL="0" indent="0" algn="ctr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en-GB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0571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96F815F-6AD1-7340-ACBC-7FC4B8A73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75822" y="2020232"/>
            <a:ext cx="4440356" cy="28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14338"/>
            <a:ext cx="12192000" cy="7272338"/>
          </a:xfrm>
          <a:solidFill>
            <a:schemeClr val="accent3"/>
          </a:solidFill>
        </p:spPr>
        <p:txBody>
          <a:bodyPr tIns="72000"/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AB2B7F55-2986-B94D-98AE-CC1EB8E5C3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6272212" cy="6858000"/>
          </a:xfrm>
          <a:solidFill>
            <a:schemeClr val="tx2">
              <a:alpha val="65000"/>
            </a:schemeClr>
          </a:solid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300480"/>
            <a:ext cx="5217373" cy="1984573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5217373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59409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6037004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0F694DD2-83D9-5D4B-BD74-1B6893037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8350" y="5087970"/>
            <a:ext cx="2003425" cy="127657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marL="0" lvl="0" indent="0" algn="l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2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F2C3677-95B3-9247-9B06-D210CD330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1" y="6229962"/>
            <a:ext cx="678180" cy="4303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F9A5A33-DE38-F140-B2F7-669AD9F16F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74350" y="1173012"/>
            <a:ext cx="1210311" cy="1210311"/>
          </a:xfrm>
          <a:prstGeom prst="rect">
            <a:avLst/>
          </a:prstGeom>
        </p:spPr>
      </p:pic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8" y="6304265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3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0D19-17BD-1848-A3F1-27CB9DA15A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5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53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Footer</a:t>
            </a:r>
            <a:endParaRPr kumimoji="0" lang="en-GB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3361" y="1450090"/>
            <a:ext cx="8214291" cy="685833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3526" y="4766561"/>
            <a:ext cx="6099175" cy="64135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accent3"/>
                </a:solidFill>
              </a:defRPr>
            </a:lvl1pPr>
            <a:lvl2pPr marL="479413" indent="0">
              <a:buNone/>
              <a:defRPr lang="nl-NL" smtClean="0"/>
            </a:lvl2pPr>
            <a:lvl3pPr marL="838179" indent="0">
              <a:buNone/>
              <a:defRPr lang="nl-NL" smtClean="0"/>
            </a:lvl3pPr>
            <a:lvl4pPr marL="1077886" indent="0">
              <a:buNone/>
              <a:defRPr lang="nl-NL" smtClean="0"/>
            </a:lvl4pPr>
            <a:lvl5pPr marL="1436651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4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 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29504" y="2527657"/>
            <a:ext cx="8230901" cy="1817255"/>
          </a:xfrm>
          <a:noFill/>
        </p:spPr>
        <p:txBody>
          <a:bodyPr vert="horz"/>
          <a:lstStyle>
            <a:lvl1pPr algn="ctr"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23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780405"/>
            <a:ext cx="7441460" cy="150464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7441460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59409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6037004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BAED94-6A03-F247-8751-FE5088B81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5551747"/>
            <a:ext cx="4346575" cy="5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529" y="1689652"/>
            <a:ext cx="5638057" cy="14525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9789" y="3430073"/>
            <a:ext cx="5638057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789" y="5600700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789" y="6043612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1A1500-DBA0-864D-ACD8-050AE560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353" y="2530475"/>
            <a:ext cx="2832100" cy="179705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5D249FB-EC09-1140-8202-46C807729926}"/>
              </a:ext>
            </a:extLst>
          </p:cNvPr>
          <p:cNvCxnSpPr>
            <a:cxnSpLocks/>
          </p:cNvCxnSpPr>
          <p:nvPr userDrawn="1"/>
        </p:nvCxnSpPr>
        <p:spPr>
          <a:xfrm>
            <a:off x="5043488" y="2282825"/>
            <a:ext cx="0" cy="2292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8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agenda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BB1946A-9981-A440-B20F-5EAEDC9D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4833" y="155236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6A14F26B-F57D-0443-81E7-6867FBF8C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152" y="155236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89D63DD8-C3B4-894B-A175-5DC616EDBE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4833" y="245152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276594F9-CE5C-284F-8745-2FA64A6BAF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152" y="245152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61C91E18-C55F-4747-9564-CD93D8F58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833" y="3350682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970DD01F-9A7E-4049-801F-AD5B3A7833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52" y="3350681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13" name="Tijdelijke aanduiding voor tekst 5">
            <a:extLst>
              <a:ext uri="{FF2B5EF4-FFF2-40B4-BE49-F238E27FC236}">
                <a16:creationId xmlns:a16="http://schemas.microsoft.com/office/drawing/2014/main" id="{DB8746F4-D781-904C-B994-8BE716E31E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4833" y="4249840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730FF140-5A35-0449-A233-EC2CAB6B81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152" y="4249839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DA157AA6-53D6-5C4C-A9AD-EF344AE21E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4287" y="155236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0701BC19-F258-9048-9BC2-506DB800B8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5606" y="155236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7" name="Tijdelijke aanduiding voor tekst 5">
            <a:extLst>
              <a:ext uri="{FF2B5EF4-FFF2-40B4-BE49-F238E27FC236}">
                <a16:creationId xmlns:a16="http://schemas.microsoft.com/office/drawing/2014/main" id="{8B964195-6A03-484A-99F2-7BBC77FE51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4287" y="245152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id="{FE439566-87BF-144F-9AFF-F3C7EFAF99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606" y="245152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9" name="Tijdelijke aanduiding voor tekst 5">
            <a:extLst>
              <a:ext uri="{FF2B5EF4-FFF2-40B4-BE49-F238E27FC236}">
                <a16:creationId xmlns:a16="http://schemas.microsoft.com/office/drawing/2014/main" id="{831794A0-835C-1F4F-8D1C-3897A751C5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64287" y="3350682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BD33667E-C972-7140-AAF5-39D35E1371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5606" y="3350681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28807B26-0194-E642-B8E5-AAB08BA07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7" y="4249840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2" name="Tijdelijke aanduiding voor tekst 5">
            <a:extLst>
              <a:ext uri="{FF2B5EF4-FFF2-40B4-BE49-F238E27FC236}">
                <a16:creationId xmlns:a16="http://schemas.microsoft.com/office/drawing/2014/main" id="{A6675087-B9A5-1544-A59B-716295D017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5606" y="4249839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6387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agenda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EBD42923-97C2-FF4F-A3A4-C2194A4C39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552362"/>
            <a:ext cx="5207903" cy="4074663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marL="457200" marR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lvl1pPr>
            <a:lvl4pPr marL="1077913" indent="0">
              <a:buNone/>
              <a:defRPr/>
            </a:lvl4pPr>
          </a:lstStyle>
          <a:p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C2623695-0887-7C46-8E6B-9F87B040191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58768" y="1552362"/>
            <a:ext cx="5286191" cy="4074663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marL="457200" marR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lvl1pPr>
            <a:lvl4pPr marL="1077913" indent="0">
              <a:buNone/>
              <a:defRPr/>
            </a:lvl4pPr>
          </a:lstStyle>
          <a:p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</p:txBody>
      </p:sp>
    </p:spTree>
    <p:extLst>
      <p:ext uri="{BB962C8B-B14F-4D97-AF65-F5344CB8AC3E}">
        <p14:creationId xmlns:p14="http://schemas.microsoft.com/office/powerpoint/2010/main" val="30835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6934705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agenda</a:t>
            </a:r>
            <a:endParaRPr lang="en-GB" noProof="0" dirty="0"/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6DE98F0B-97D0-CA46-98E4-8D963AB047A1}"/>
              </a:ext>
            </a:extLst>
          </p:cNvPr>
          <p:cNvCxnSpPr>
            <a:cxnSpLocks/>
          </p:cNvCxnSpPr>
          <p:nvPr userDrawn="1"/>
        </p:nvCxnSpPr>
        <p:spPr>
          <a:xfrm>
            <a:off x="525328" y="1186241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9C440DF6-D9E7-6949-844B-F050B1BE32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560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FF6378AA-9C6F-2D49-A41A-C66158B9DE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560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5DBBA830-314F-C245-A267-3DB58E7AE6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5066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0AF08053-6DE3-4A43-AA45-993EA5942C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5066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E672238B-53EC-8A44-B0B5-5A98A56DE8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1572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657E0B5D-486B-2E4E-930E-0D764BF8F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1572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31BF8E93-472B-EE44-A696-4ABEB50DB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8077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2" name="Tijdelijke aanduiding voor tekst 5">
            <a:extLst>
              <a:ext uri="{FF2B5EF4-FFF2-40B4-BE49-F238E27FC236}">
                <a16:creationId xmlns:a16="http://schemas.microsoft.com/office/drawing/2014/main" id="{D3C6480C-855A-4B4D-B83F-CC5C158831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8077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799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4"/>
            <a:ext cx="7284297" cy="1924014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81D5D2A-34F4-8348-8FDE-E08F30874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43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7284297" cy="1924015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70211A-8C1D-1140-A982-429F7D7A6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5217373" cy="1884258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3663" y="0"/>
            <a:ext cx="5748337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E074571-33AF-6046-B17C-28473E3B8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65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5217373" cy="2212249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3663" y="0"/>
            <a:ext cx="5748337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E074571-33AF-6046-B17C-28473E3B8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68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33AA34-9240-2847-8E85-4E8564D55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096000" cy="6858000"/>
          </a:xfr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5217373" cy="2202309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E074571-33AF-6046-B17C-28473E3B8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1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2E36C6E-BCF2-3646-B02C-91BA062425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552362"/>
            <a:ext cx="8910746" cy="40746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03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ntent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3"/>
            <a:ext cx="8910746" cy="887701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928817"/>
            <a:ext cx="8910746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</a:t>
            </a:r>
          </a:p>
          <a:p>
            <a:pPr lvl="4"/>
            <a:r>
              <a:rPr lang="en-GB" noProof="0"/>
              <a:t>level 5</a:t>
            </a:r>
          </a:p>
          <a:p>
            <a:pPr lvl="3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50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ntent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7" y="1928817"/>
            <a:ext cx="8917200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57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55650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8917200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AD1C235-9951-1D47-A2ED-BB32F37329E1}"/>
              </a:ext>
            </a:extLst>
          </p:cNvPr>
          <p:cNvSpPr/>
          <p:nvPr userDrawn="1"/>
        </p:nvSpPr>
        <p:spPr>
          <a:xfrm>
            <a:off x="246888" y="266030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8F82B84-E9BC-864C-946F-72370CDC653A}"/>
              </a:ext>
            </a:extLst>
          </p:cNvPr>
          <p:cNvSpPr/>
          <p:nvPr userDrawn="1"/>
        </p:nvSpPr>
        <p:spPr>
          <a:xfrm rot="10800000">
            <a:off x="6483521" y="888426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6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Title +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55650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5565775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8917200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AD1C235-9951-1D47-A2ED-BB32F37329E1}"/>
              </a:ext>
            </a:extLst>
          </p:cNvPr>
          <p:cNvSpPr/>
          <p:nvPr userDrawn="1"/>
        </p:nvSpPr>
        <p:spPr>
          <a:xfrm>
            <a:off x="246888" y="266030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8F82B84-E9BC-864C-946F-72370CDC653A}"/>
              </a:ext>
            </a:extLst>
          </p:cNvPr>
          <p:cNvSpPr/>
          <p:nvPr userDrawn="1"/>
        </p:nvSpPr>
        <p:spPr>
          <a:xfrm rot="10800000">
            <a:off x="6441253" y="1164176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Content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CBBD6F-1E56-4624-84F6-38EA96BAA5A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52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latin typeface="Arial"/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51586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516427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51586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E4464D-5073-4BCF-8EE2-4E41E3345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3306" y="555874"/>
            <a:ext cx="5158634" cy="369332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en-US" sz="2400" cap="all" baseline="0" dirty="0" smtClean="0">
                <a:solidFill>
                  <a:schemeClr val="bg1"/>
                </a:solidFill>
              </a:defRPr>
            </a:lvl1pPr>
          </a:lstStyle>
          <a:p>
            <a:pPr lvl="0" algn="l"/>
            <a:r>
              <a:rPr lang="en-US" dirty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4387BAC-5B96-4E03-A3F9-617D8E75E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3306" y="1077398"/>
            <a:ext cx="5158634" cy="369332"/>
          </a:xfrm>
          <a:noFill/>
        </p:spPr>
        <p:txBody>
          <a:bodyPr wrap="square" lIns="0" tIns="0" rIns="0" bIns="0" anchor="t">
            <a:noAutofit/>
          </a:bodyPr>
          <a:lstStyle>
            <a:lvl1pPr>
              <a:defRPr lang="en-US" sz="1800" b="0" cap="all" baseline="0" dirty="0" smtClean="0">
                <a:solidFill>
                  <a:schemeClr val="accent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l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D1ABAF-57D1-45B5-8B70-823844CFA6F5}"/>
              </a:ext>
            </a:extLst>
          </p:cNvPr>
          <p:cNvCxnSpPr>
            <a:cxnSpLocks/>
          </p:cNvCxnSpPr>
          <p:nvPr userDrawn="1"/>
        </p:nvCxnSpPr>
        <p:spPr>
          <a:xfrm>
            <a:off x="6623307" y="1572321"/>
            <a:ext cx="51642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C0B585A-C3E2-4543-9E12-62D013397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66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60984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103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176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4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0061" y="555874"/>
            <a:ext cx="60984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424" y="6294103"/>
            <a:ext cx="5343280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514423" y="1572321"/>
            <a:ext cx="6103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19320" y="1077398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4423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A59D29D-CAA8-4E40-B7FE-9E786B6F56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2E36C6E-BCF2-3646-B02C-91BA062425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552362"/>
            <a:ext cx="8910746" cy="40746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96C129-1AFC-3B49-B380-230C072BC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4E537483-613C-494D-89D5-7EF19C3BE97B}"/>
              </a:ext>
            </a:extLst>
          </p:cNvPr>
          <p:cNvCxnSpPr>
            <a:cxnSpLocks/>
          </p:cNvCxnSpPr>
          <p:nvPr userDrawn="1"/>
        </p:nvCxnSpPr>
        <p:spPr>
          <a:xfrm>
            <a:off x="525328" y="1186559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3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Title 2 lin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3"/>
            <a:ext cx="8910746" cy="887701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928817"/>
            <a:ext cx="8910746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D46041-F52B-EA46-8D72-4DF5DB108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Title +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891074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830C4989-396B-BE4C-838F-C09EF47F20F4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A5B32D2-E947-4F44-A1B7-A575C0D7F3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773601D0-C3ED-AE42-ACD8-C54BF07B3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8910747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973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+ Image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609843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1033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176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2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2E36C6E-BCF2-3646-B02C-91BA062425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552362"/>
            <a:ext cx="8910746" cy="40746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96C129-1AFC-3B49-B380-230C072BC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4E537483-613C-494D-89D5-7EF19C3BE97B}"/>
              </a:ext>
            </a:extLst>
          </p:cNvPr>
          <p:cNvCxnSpPr>
            <a:cxnSpLocks/>
          </p:cNvCxnSpPr>
          <p:nvPr userDrawn="1"/>
        </p:nvCxnSpPr>
        <p:spPr>
          <a:xfrm>
            <a:off x="525328" y="1186559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5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Title 2 lin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3"/>
            <a:ext cx="8910746" cy="887701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928817"/>
            <a:ext cx="8910746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D46041-F52B-EA46-8D72-4DF5DB108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Title + Sub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891074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830C4989-396B-BE4C-838F-C09EF47F20F4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A5B32D2-E947-4F44-A1B7-A575C0D7F3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773601D0-C3ED-AE42-ACD8-C54BF07B3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8910747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618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+ Image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609843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1033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176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5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55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928817"/>
            <a:ext cx="5203960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A311A8A8-9461-E645-91E2-14E28626F00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62711" y="1928817"/>
            <a:ext cx="5203960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29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3970E47E-A06B-497E-AD19-6F65989FA6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002675"/>
            <a:ext cx="11141342" cy="3624349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9" name="Tijdelijke aanduiding voor tekst 12">
            <a:extLst>
              <a:ext uri="{FF2B5EF4-FFF2-40B4-BE49-F238E27FC236}">
                <a16:creationId xmlns:a16="http://schemas.microsoft.com/office/drawing/2014/main" id="{5BBB5498-4561-408B-B4BE-75432285AF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549492"/>
            <a:ext cx="11141208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215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 block (w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443163"/>
            <a:ext cx="11141342" cy="318386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92DB2DA-FDE5-A040-95D1-88E43257F3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989981"/>
            <a:ext cx="11141053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439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443163"/>
            <a:ext cx="5203960" cy="318386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A311A8A8-9461-E645-91E2-14E28626F00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62711" y="2443163"/>
            <a:ext cx="5203960" cy="318386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92DB2DA-FDE5-A040-95D1-88E43257F3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989981"/>
            <a:ext cx="5203825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3C2B41E1-6785-204A-9941-A4DEC93BFC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2778" y="1989981"/>
            <a:ext cx="5203825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845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blocks (sans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009057"/>
            <a:ext cx="5203960" cy="4617967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A311A8A8-9461-E645-91E2-14E28626F00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62711" y="1009057"/>
            <a:ext cx="5203960" cy="4617967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92DB2DA-FDE5-A040-95D1-88E43257F3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555874"/>
            <a:ext cx="5203825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3C2B41E1-6785-204A-9941-A4DEC93BFC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2778" y="555874"/>
            <a:ext cx="5203825" cy="45318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37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443163"/>
            <a:ext cx="3275146" cy="318386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92DB2DA-FDE5-A040-95D1-88E43257F3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985964"/>
            <a:ext cx="3275061" cy="457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 dirty="0"/>
              <a:t>Title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499FDCB0-9D49-8B48-ACAC-E530F17AF1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83454" y="2443163"/>
            <a:ext cx="3275146" cy="318386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9" name="Tijdelijke aanduiding voor tekst 12">
            <a:extLst>
              <a:ext uri="{FF2B5EF4-FFF2-40B4-BE49-F238E27FC236}">
                <a16:creationId xmlns:a16="http://schemas.microsoft.com/office/drawing/2014/main" id="{ED46C2AA-2C2C-D54D-9852-2F30A8ACE2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3588" y="1985964"/>
            <a:ext cx="3275061" cy="457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4FE9D0EF-5D38-1847-AFBA-273DBDC2845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87003" y="2443163"/>
            <a:ext cx="3275146" cy="318386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21" name="Tijdelijke aanduiding voor tekst 12">
            <a:extLst>
              <a:ext uri="{FF2B5EF4-FFF2-40B4-BE49-F238E27FC236}">
                <a16:creationId xmlns:a16="http://schemas.microsoft.com/office/drawing/2014/main" id="{04E683D3-EB4F-2248-B065-38B7447BAA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7137" y="1985964"/>
            <a:ext cx="3275061" cy="45720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803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B7F469C2-CEF9-414C-8DB0-5E483D3D4B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2199077"/>
            <a:ext cx="5203960" cy="1614486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F6675963-249B-3345-87F6-ECEFD77C13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62711" y="2199077"/>
            <a:ext cx="5203960" cy="1614486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36AE7B93-EE97-EB4D-A302-5B2D98E63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463" y="1807449"/>
            <a:ext cx="5203825" cy="391628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17" name="Tijdelijke aanduiding voor tekst 12">
            <a:extLst>
              <a:ext uri="{FF2B5EF4-FFF2-40B4-BE49-F238E27FC236}">
                <a16:creationId xmlns:a16="http://schemas.microsoft.com/office/drawing/2014/main" id="{2356F02D-A902-C847-A710-1C552F37F5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2778" y="1807449"/>
            <a:ext cx="5203825" cy="391628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5C2E8153-62F6-6748-A3B9-65595A7C890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25329" y="4427927"/>
            <a:ext cx="5203960" cy="1614486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B8B679A7-F9AF-714E-AF2A-7C23DED0D21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2711" y="4427927"/>
            <a:ext cx="5203960" cy="1614486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 lIns="180000" tIns="180000" rIns="180000" bIns="180000">
            <a:noAutofit/>
          </a:bodyPr>
          <a:lstStyle>
            <a:lvl1pPr>
              <a:defRPr sz="1600"/>
            </a:lvl1pPr>
            <a:lvl4pPr marL="1077913" indent="0">
              <a:buNone/>
              <a:defRPr/>
            </a:lvl4pPr>
          </a:lstStyle>
          <a:p>
            <a:r>
              <a:rPr lang="en-GB" noProof="0" dirty="0"/>
              <a:t>Level 1</a:t>
            </a:r>
          </a:p>
        </p:txBody>
      </p:sp>
      <p:sp>
        <p:nvSpPr>
          <p:cNvPr id="24" name="Tijdelijke aanduiding voor tekst 12">
            <a:extLst>
              <a:ext uri="{FF2B5EF4-FFF2-40B4-BE49-F238E27FC236}">
                <a16:creationId xmlns:a16="http://schemas.microsoft.com/office/drawing/2014/main" id="{8C6D8672-A3A9-AF49-ABF5-707B677664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5463" y="4036299"/>
            <a:ext cx="5203825" cy="391628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sp>
        <p:nvSpPr>
          <p:cNvPr id="25" name="Tijdelijke aanduiding voor tekst 12">
            <a:extLst>
              <a:ext uri="{FF2B5EF4-FFF2-40B4-BE49-F238E27FC236}">
                <a16:creationId xmlns:a16="http://schemas.microsoft.com/office/drawing/2014/main" id="{26E4B3DD-FD61-394B-9499-165EFFC38E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2778" y="4042702"/>
            <a:ext cx="5203825" cy="39761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180000" tIns="72000" rIns="180000" bIns="72000" anchor="b">
            <a:spAutoFit/>
          </a:bodyPr>
          <a:lstStyle>
            <a:lvl1pPr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781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9967B67-A924-5146-8939-4E3D0B502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555874"/>
            <a:ext cx="6104073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2948F4D6-9AB1-494A-AC14-AF82AFD173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4" y="1077398"/>
            <a:ext cx="6104073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0A6292C4-6F1F-1F45-873E-546E9076F5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4E19EDF7-42AC-BE43-8254-0C0A9D31E2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7" y="1378177"/>
            <a:ext cx="6104072" cy="366177"/>
          </a:xfrm>
          <a:blipFill>
            <a:blip r:embed="rId3"/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81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10988"/>
            <a:ext cx="12192000" cy="7368988"/>
          </a:xfrm>
          <a:solidFill>
            <a:schemeClr val="accent3"/>
          </a:solidFill>
        </p:spPr>
        <p:txBody>
          <a:bodyPr tIns="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CC50E228-D9CD-A547-B8B4-E2061A7A4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accent6">
              <a:alpha val="4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555874"/>
            <a:ext cx="6104073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4" y="1077398"/>
            <a:ext cx="6104073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6104072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B6545DAC-CB6B-F945-AC9E-51C2653A4B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7" y="1378177"/>
            <a:ext cx="6104072" cy="366177"/>
          </a:xfrm>
          <a:blipFill>
            <a:blip r:embed="rId3"/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451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CC50E228-D9CD-A547-B8B4-E2061A7A4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5728447" cy="6858000"/>
          </a:xfrm>
          <a:solidFill>
            <a:schemeClr val="accent6">
              <a:alpha val="4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459236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2874983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459236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4598001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9335E076-1D0E-2345-A53E-76FB4FC057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8" y="1378177"/>
            <a:ext cx="4592364" cy="366177"/>
          </a:xfrm>
          <a:blipFill>
            <a:blip r:embed="rId3"/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342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56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3" name="Tijdelijke aanduiding voor tekst 5">
            <a:extLst>
              <a:ext uri="{FF2B5EF4-FFF2-40B4-BE49-F238E27FC236}">
                <a16:creationId xmlns:a16="http://schemas.microsoft.com/office/drawing/2014/main" id="{23389F6F-94EB-E944-8F1A-6EEFC9D379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8875059" cy="6858000"/>
          </a:xfr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4592364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2874983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459236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4598001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BA5B714D-292E-484F-9DAA-43AA479E97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327" y="1378177"/>
            <a:ext cx="4592364" cy="366177"/>
          </a:xfrm>
          <a:blipFill>
            <a:blip r:embed="rId3"/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00" b="0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39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3244334"/>
            <a:ext cx="4071515" cy="369332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3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3492084-F4DB-9D47-B55A-C83D658CE5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095999" cy="6858000"/>
          </a:xfrm>
          <a:gradFill>
            <a:gsLst>
              <a:gs pos="0">
                <a:srgbClr val="000000">
                  <a:alpha val="5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3244334"/>
            <a:ext cx="4071515" cy="369332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01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 anchor="t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60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Red -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7109C5B-0C46-AF49-ADE3-5DF1F75F7D10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D52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latin typeface="Arial"/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4055322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9" y="6294103"/>
            <a:ext cx="4702821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40609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4055322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DDCDDA2D-90DC-D942-A23C-7D565BB5FC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5328" y="1997849"/>
            <a:ext cx="4060219" cy="3902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9FCE29B-E7AC-6548-B93F-C64439A6D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29"/>
          <a:stretch/>
        </p:blipFill>
        <p:spPr>
          <a:xfrm>
            <a:off x="4937461" y="2507585"/>
            <a:ext cx="869279" cy="1842829"/>
          </a:xfrm>
          <a:prstGeom prst="rect">
            <a:avLst/>
          </a:prstGeom>
        </p:spPr>
      </p:pic>
      <p:sp>
        <p:nvSpPr>
          <p:cNvPr id="13" name="Holder 3">
            <a:extLst>
              <a:ext uri="{FF2B5EF4-FFF2-40B4-BE49-F238E27FC236}">
                <a16:creationId xmlns:a16="http://schemas.microsoft.com/office/drawing/2014/main" id="{B2C4EBD5-72A2-F943-BD28-143D6672C0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572321"/>
            <a:ext cx="5708799" cy="40547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D1CD6724-BBE2-9B47-AD61-A3BA8691A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0" y="645399"/>
            <a:ext cx="5708659" cy="559614"/>
          </a:xfrm>
        </p:spPr>
        <p:txBody>
          <a:bodyPr wrap="square" lIns="0" tIns="0" rIns="0" bIns="0">
            <a:noAutofit/>
          </a:bodyPr>
          <a:lstStyle>
            <a:lvl1pPr>
              <a:defRPr lang="nl-NL" sz="2800" b="1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398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Red -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7109C5B-0C46-AF49-ADE3-5DF1F75F7D10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D52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latin typeface="Arial"/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4055322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40609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4055322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0" y="1997849"/>
            <a:ext cx="6089799" cy="36291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DDCDDA2D-90DC-D942-A23C-7D565BB5FC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5328" y="1997849"/>
            <a:ext cx="4060219" cy="3902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2FBDC07-2A39-1A4C-A243-560C41B684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5000" y="1136767"/>
            <a:ext cx="6089650" cy="559614"/>
          </a:xfrm>
        </p:spPr>
        <p:txBody>
          <a:bodyPr wrap="square" lIns="0" tIns="0" rIns="0" bIns="0">
            <a:noAutofit/>
          </a:bodyPr>
          <a:lstStyle>
            <a:lvl1pPr>
              <a:defRPr lang="nl-NL" sz="2800" b="1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GB" noProof="0"/>
              <a:t>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E7D44D6-039C-7941-8A35-A0B91725C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459"/>
          <a:stretch/>
        </p:blipFill>
        <p:spPr>
          <a:xfrm rot="10800000">
            <a:off x="8346948" y="-1"/>
            <a:ext cx="4038600" cy="12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Red +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E7D44D6-039C-7941-8A35-A0B91725C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459"/>
          <a:stretch/>
        </p:blipFill>
        <p:spPr>
          <a:xfrm rot="10800000">
            <a:off x="8346948" y="-1"/>
            <a:ext cx="4038600" cy="12334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555874"/>
            <a:ext cx="891074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830C4989-396B-BE4C-838F-C09EF47F20F4}"/>
              </a:ext>
            </a:extLst>
          </p:cNvPr>
          <p:cNvCxnSpPr>
            <a:cxnSpLocks/>
          </p:cNvCxnSpPr>
          <p:nvPr userDrawn="1"/>
        </p:nvCxnSpPr>
        <p:spPr>
          <a:xfrm>
            <a:off x="525328" y="1572321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A5B32D2-E947-4F44-A1B7-A575C0D7F3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077398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773601D0-C3ED-AE42-ACD8-C54BF07B3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928817"/>
            <a:ext cx="11279471" cy="3698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63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4" y="2597289"/>
            <a:ext cx="3759196" cy="1977886"/>
          </a:xfrm>
        </p:spPr>
        <p:txBody>
          <a:bodyPr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5D249FB-EC09-1140-8202-46C807729926}"/>
              </a:ext>
            </a:extLst>
          </p:cNvPr>
          <p:cNvCxnSpPr>
            <a:cxnSpLocks/>
          </p:cNvCxnSpPr>
          <p:nvPr userDrawn="1"/>
        </p:nvCxnSpPr>
        <p:spPr>
          <a:xfrm>
            <a:off x="5043488" y="2282825"/>
            <a:ext cx="0" cy="2292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F2C3677-95B3-9247-9B06-D210CD330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2" name="Holder 3">
            <a:extLst>
              <a:ext uri="{FF2B5EF4-FFF2-40B4-BE49-F238E27FC236}">
                <a16:creationId xmlns:a16="http://schemas.microsoft.com/office/drawing/2014/main" id="{476080C0-03C0-D44F-9547-B6C1D57B9D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41977" y="1026695"/>
            <a:ext cx="6162822" cy="480461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3" name="Tijdelijke aanduiding voor dianummer 2">
            <a:extLst>
              <a:ext uri="{FF2B5EF4-FFF2-40B4-BE49-F238E27FC236}">
                <a16:creationId xmlns:a16="http://schemas.microsoft.com/office/drawing/2014/main" id="{8B772334-D5BB-5848-8496-EA91C65FA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3">
            <a:extLst>
              <a:ext uri="{FF2B5EF4-FFF2-40B4-BE49-F238E27FC236}">
                <a16:creationId xmlns:a16="http://schemas.microsoft.com/office/drawing/2014/main" id="{07179346-AB4A-CA4E-96DB-71F4A90C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8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F2C3677-95B3-9247-9B06-D210CD330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F9A5A33-DE38-F140-B2F7-669AD9F16F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74349" y="1173012"/>
            <a:ext cx="1210310" cy="1210310"/>
          </a:xfrm>
          <a:prstGeom prst="rect">
            <a:avLst/>
          </a:prstGeom>
        </p:spPr>
      </p:pic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3362" y="1450090"/>
            <a:ext cx="8214290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3525" y="4766560"/>
            <a:ext cx="6099175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6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144598A3-31E4-8441-A42A-16FF3F7E1A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556" y="1450090"/>
            <a:ext cx="8214290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7719" y="4766560"/>
            <a:ext cx="6099175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4B3C8F6-8629-D14A-83CC-E97D1BD1E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46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98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144598A3-31E4-8441-A42A-16FF3F7E1A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F9766CE8-1BCA-4B4F-8F05-1A3823CF3E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8390965" cy="6858000"/>
          </a:xfr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556" y="1450090"/>
            <a:ext cx="6099175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7719" y="4766560"/>
            <a:ext cx="6099175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4B3C8F6-8629-D14A-83CC-E97D1BD1E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3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F2C3677-95B3-9247-9B06-D210CD330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F9A5A33-DE38-F140-B2F7-669AD9F16F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47957" y="1173012"/>
            <a:ext cx="1210310" cy="1210310"/>
          </a:xfrm>
          <a:prstGeom prst="rect">
            <a:avLst/>
          </a:prstGeom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5341" y="6294103"/>
            <a:ext cx="4363470" cy="4205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8266" y="1450090"/>
            <a:ext cx="5346533" cy="2881278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5341" y="4766560"/>
            <a:ext cx="5346533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accent3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CB5C41AE-4A17-5D40-893D-8DCBC5EDB5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8161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144598A3-31E4-8441-A42A-16FF3F7E1A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9497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F17AD66A-9E0E-274F-B97F-E19420DEE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0967" y="6304263"/>
            <a:ext cx="796589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8E7AD1E4-C7AA-FF4A-9C51-4337462F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8126E0-25AD-5B4D-AB7B-615E93372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556" y="4235730"/>
            <a:ext cx="9505544" cy="1084317"/>
          </a:xfrm>
        </p:spPr>
        <p:txBody>
          <a:bodyPr anchor="t"/>
          <a:lstStyle>
            <a:lvl1pPr algn="l">
              <a:lnSpc>
                <a:spcPct val="100000"/>
              </a:lnSpc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 text or statement</a:t>
            </a:r>
            <a:endParaRPr lang="en-GB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642453-2328-614B-A695-43C06E1A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7719" y="5486400"/>
            <a:ext cx="6099175" cy="64135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b="1" cap="all" baseline="0" smtClean="0">
                <a:solidFill>
                  <a:schemeClr val="bg1"/>
                </a:solidFill>
              </a:defRPr>
            </a:lvl1pPr>
            <a:lvl2pPr marL="479425" indent="0">
              <a:buNone/>
              <a:defRPr lang="nl-NL" smtClean="0"/>
            </a:lvl2pPr>
            <a:lvl3pPr marL="838200" indent="0">
              <a:buNone/>
              <a:defRPr lang="nl-NL" smtClean="0"/>
            </a:lvl3pPr>
            <a:lvl4pPr marL="1077913" indent="0">
              <a:buNone/>
              <a:defRPr lang="nl-NL" smtClean="0"/>
            </a:lvl4pPr>
            <a:lvl5pPr marL="1436687" indent="0">
              <a:buNone/>
              <a:defRPr lang="en-GB"/>
            </a:lvl5pPr>
          </a:lstStyle>
          <a:p>
            <a:pPr lvl="0" algn="l"/>
            <a:r>
              <a:rPr lang="nl-NL" dirty="0" err="1"/>
              <a:t>Insert</a:t>
            </a:r>
            <a:r>
              <a:rPr lang="nl-NL" dirty="0"/>
              <a:t> name</a:t>
            </a:r>
            <a:endParaRPr lang="en-GB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4B3C8F6-8629-D14A-83CC-E97D1BD1E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56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>
            <a:extLst>
              <a:ext uri="{FF2B5EF4-FFF2-40B4-BE49-F238E27FC236}">
                <a16:creationId xmlns:a16="http://schemas.microsoft.com/office/drawing/2014/main" id="{412C0273-375B-3A4F-8EA1-3A8BD691F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8"/>
          <a:stretch/>
        </p:blipFill>
        <p:spPr>
          <a:xfrm>
            <a:off x="1884180" y="922931"/>
            <a:ext cx="8423639" cy="4366042"/>
          </a:xfrm>
          <a:prstGeom prst="rect">
            <a:avLst/>
          </a:prstGeom>
          <a:effectLst>
            <a:reflection blurRad="6350" stA="23000" endPos="26393" dir="5400000" sy="-100000" algn="bl" rotWithShape="0"/>
          </a:effec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5" name="Tijdelijke aanduiding voor media 4">
            <a:extLst>
              <a:ext uri="{FF2B5EF4-FFF2-40B4-BE49-F238E27FC236}">
                <a16:creationId xmlns:a16="http://schemas.microsoft.com/office/drawing/2014/main" id="{FBE0D6ED-4BAB-F543-955A-125E114200A7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2990199" y="1314386"/>
            <a:ext cx="6253163" cy="3562350"/>
          </a:xfrm>
          <a:solidFill>
            <a:schemeClr val="accent3"/>
          </a:solidFill>
        </p:spPr>
        <p:txBody>
          <a:bodyPr tIns="720000"/>
          <a:lstStyle>
            <a:lvl1pPr marL="0" indent="0" algn="ctr">
              <a:buNone/>
              <a:defRPr sz="2400"/>
            </a:lvl1pPr>
          </a:lstStyle>
          <a:p>
            <a:pPr marL="0" indent="0" algn="ctr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en-GB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21911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E90F69-4198-4A70-9F28-DED24D74ABAD}"/>
              </a:ext>
            </a:extLst>
          </p:cNvPr>
          <p:cNvSpPr/>
          <p:nvPr userDrawn="1"/>
        </p:nvSpPr>
        <p:spPr>
          <a:xfrm>
            <a:off x="292100" y="952500"/>
            <a:ext cx="75819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3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(re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5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(Dark Grey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0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96F815F-6AD1-7340-ACBC-7FC4B8A73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822" y="2020232"/>
            <a:ext cx="4440356" cy="28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3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AA5E4-8958-4614-9842-F70B9D250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266" y="1532713"/>
            <a:ext cx="4908380" cy="39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14338"/>
            <a:ext cx="12192000" cy="7272338"/>
          </a:xfrm>
          <a:solidFill>
            <a:schemeClr val="accent3"/>
          </a:solidFill>
        </p:spPr>
        <p:txBody>
          <a:bodyPr tIns="72000"/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AB2B7F55-2986-B94D-98AE-CC1EB8E5C3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9789" y="0"/>
            <a:ext cx="6272212" cy="6858000"/>
          </a:xfrm>
          <a:solidFill>
            <a:schemeClr val="tx2">
              <a:alpha val="65000"/>
            </a:schemeClr>
          </a:solid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0753" y="1300480"/>
            <a:ext cx="5217373" cy="1984573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0013" y="3572948"/>
            <a:ext cx="5217373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0013" y="559409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0013" y="6037004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0F694DD2-83D9-5D4B-BD74-1B6893037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225" y="5087970"/>
            <a:ext cx="2003425" cy="127657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marL="0" lvl="0" indent="0" algn="l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774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 - Classification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AE003CA4-7B1E-C241-9892-F474B19E43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14338"/>
            <a:ext cx="12192000" cy="7272338"/>
          </a:xfrm>
          <a:solidFill>
            <a:schemeClr val="accent3"/>
          </a:solidFill>
        </p:spPr>
        <p:txBody>
          <a:bodyPr tIns="72000"/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1635BCAE-56FE-6843-A2F9-7738E40E52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6272212" cy="6858000"/>
          </a:xfrm>
          <a:solidFill>
            <a:schemeClr val="tx2">
              <a:alpha val="65000"/>
            </a:schemeClr>
          </a:solid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67ADF61-9AA5-1548-80E1-40BAE1B7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300480"/>
            <a:ext cx="5217373" cy="1984573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FE1E59E7-9C36-994D-AD22-23177181FD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5217373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DFABDF6-3709-4C4C-BC2F-7DEF8C7AA9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08797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E6C03FB-192B-3A49-9C1E-BD67F931F3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53088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sp>
        <p:nvSpPr>
          <p:cNvPr id="24" name="Tijdelijke aanduiding voor tekst 11">
            <a:extLst>
              <a:ext uri="{FF2B5EF4-FFF2-40B4-BE49-F238E27FC236}">
                <a16:creationId xmlns:a16="http://schemas.microsoft.com/office/drawing/2014/main" id="{10063EED-AFDF-3841-981E-8F83D52A13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8350" y="5087970"/>
            <a:ext cx="2003425" cy="127657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marL="0" lvl="0" indent="0" algn="l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en-US"/>
              <a:t>Edit Master text styles</a:t>
            </a:r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C4907ED0-C320-1045-BC76-894A6EDE1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224" y="6335536"/>
            <a:ext cx="1061357" cy="2664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10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1 - Classifica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780405"/>
            <a:ext cx="7441460" cy="150464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7441460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43480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87771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BAED94-6A03-F247-8751-FE5088B81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0" y="5551747"/>
            <a:ext cx="4346575" cy="51662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4AFF1C2-9CBF-1742-A3B7-9D78997FD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0225" y="6335537"/>
            <a:ext cx="1061358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2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2 - Classifica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529" y="1689652"/>
            <a:ext cx="5638057" cy="14525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9789" y="3430073"/>
            <a:ext cx="5638057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789" y="5078258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789" y="5521170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1A1500-DBA0-864D-ACD8-050AE560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9353" y="2530475"/>
            <a:ext cx="2832100" cy="179705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5D249FB-EC09-1140-8202-46C807729926}"/>
              </a:ext>
            </a:extLst>
          </p:cNvPr>
          <p:cNvCxnSpPr>
            <a:cxnSpLocks/>
          </p:cNvCxnSpPr>
          <p:nvPr userDrawn="1"/>
        </p:nvCxnSpPr>
        <p:spPr>
          <a:xfrm>
            <a:off x="5043488" y="2282825"/>
            <a:ext cx="0" cy="2292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B3678AA0-71F9-0B4E-980A-04C7AE5F5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19789" y="6335537"/>
            <a:ext cx="1061358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 - Classification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81DFF0BD-1169-504C-80D1-5501D7AD1A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14338"/>
            <a:ext cx="12192000" cy="7272338"/>
          </a:xfrm>
          <a:solidFill>
            <a:schemeClr val="accent3"/>
          </a:solidFill>
        </p:spPr>
        <p:txBody>
          <a:bodyPr tIns="72000"/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921C13EB-0185-C243-A4E2-67945F1A63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6272212" cy="6858000"/>
          </a:xfrm>
          <a:solidFill>
            <a:schemeClr val="tx2">
              <a:alpha val="65000"/>
            </a:schemeClr>
          </a:solid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AD9BC21-0B85-F143-BD6C-F2FFEC72A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300480"/>
            <a:ext cx="5217373" cy="1984573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3CA839FA-7EAB-7B4F-9E05-BE71FAA876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5217373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591DE8FF-1996-194D-919B-0422DF3721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08797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18" name="Tijdelijke aanduiding voor tekst 6">
            <a:extLst>
              <a:ext uri="{FF2B5EF4-FFF2-40B4-BE49-F238E27FC236}">
                <a16:creationId xmlns:a16="http://schemas.microsoft.com/office/drawing/2014/main" id="{192B3FE7-5DEA-104E-AE7F-0A987B96FD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53088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sp>
        <p:nvSpPr>
          <p:cNvPr id="19" name="Tijdelijke aanduiding voor tekst 11">
            <a:extLst>
              <a:ext uri="{FF2B5EF4-FFF2-40B4-BE49-F238E27FC236}">
                <a16:creationId xmlns:a16="http://schemas.microsoft.com/office/drawing/2014/main" id="{4DC7F4D1-E058-C64C-8B00-FC021037A8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8350" y="5087970"/>
            <a:ext cx="2003425" cy="127657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marL="0" lvl="0" indent="0" algn="l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en-US"/>
              <a:t>Edit Master text styles</a:t>
            </a:r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D5066279-CE4B-C249-86CB-C6354DD462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225" y="6320624"/>
            <a:ext cx="1744352" cy="2664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23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1 - Classifica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780405"/>
            <a:ext cx="7441460" cy="150464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7441460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 dirty="0" err="1"/>
              <a:t>SubtitLE</a:t>
            </a:r>
            <a:endParaRPr lang="en-GB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BAED94-6A03-F247-8751-FE5088B81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0" y="5551747"/>
            <a:ext cx="4346575" cy="516629"/>
          </a:xfrm>
          <a:prstGeom prst="rect">
            <a:avLst/>
          </a:prstGeom>
        </p:spPr>
      </p:pic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A61D7AC3-16FC-D74B-9AAE-F7F09CA8C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43480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0782FE01-5984-4C41-87FD-DE60CA0295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87771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64398E0-B758-814F-B3D9-83E3DFDBFF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225" y="6320624"/>
            <a:ext cx="1744353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2 - Classifica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529" y="1689652"/>
            <a:ext cx="5638057" cy="14525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9789" y="3430073"/>
            <a:ext cx="5638057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789" y="5078258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789" y="5521170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1A1500-DBA0-864D-ACD8-050AE560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9353" y="2530475"/>
            <a:ext cx="2832100" cy="179705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5D249FB-EC09-1140-8202-46C807729926}"/>
              </a:ext>
            </a:extLst>
          </p:cNvPr>
          <p:cNvCxnSpPr>
            <a:cxnSpLocks/>
          </p:cNvCxnSpPr>
          <p:nvPr userDrawn="1"/>
        </p:nvCxnSpPr>
        <p:spPr>
          <a:xfrm>
            <a:off x="5043488" y="2282825"/>
            <a:ext cx="0" cy="2292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7E7A529-9231-A945-A14B-D8DFA10EBA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9789" y="6320624"/>
            <a:ext cx="1744353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 - Classification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9A107F1C-35A6-7D40-A60F-65FCB4EBE0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14338"/>
            <a:ext cx="12192000" cy="7272338"/>
          </a:xfrm>
          <a:solidFill>
            <a:schemeClr val="accent3"/>
          </a:solidFill>
        </p:spPr>
        <p:txBody>
          <a:bodyPr tIns="72000"/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8000F4CD-3081-F243-AFC5-BF397DC471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6272212" cy="6858000"/>
          </a:xfrm>
          <a:solidFill>
            <a:schemeClr val="tx2">
              <a:alpha val="65000"/>
            </a:schemeClr>
          </a:solid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2EA885C-18E9-0E4A-9AB5-54D9799AA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300480"/>
            <a:ext cx="5217373" cy="1984573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74F252FB-57C3-7843-9B50-8D77D61E6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5217373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8C870A5-D073-7F44-A997-B84ACEBEDC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08797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51F01BB8-073E-8643-A158-5F07AAC086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53088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sp>
        <p:nvSpPr>
          <p:cNvPr id="30" name="Tijdelijke aanduiding voor tekst 11">
            <a:extLst>
              <a:ext uri="{FF2B5EF4-FFF2-40B4-BE49-F238E27FC236}">
                <a16:creationId xmlns:a16="http://schemas.microsoft.com/office/drawing/2014/main" id="{61DB2DFA-53CD-3441-A9F6-6BA4D3FCE6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8350" y="5087970"/>
            <a:ext cx="2003425" cy="127657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marL="0" lvl="0" indent="0" algn="l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en-US"/>
              <a:t>Edit Master text styles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9DE99261-2A9D-344C-9A05-5941EDFB8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224" y="6320624"/>
            <a:ext cx="2240318" cy="2664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22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1 - Classifica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780405"/>
            <a:ext cx="7441460" cy="150464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7441460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 dirty="0" err="1"/>
              <a:t>SubtitLE</a:t>
            </a:r>
            <a:endParaRPr lang="en-GB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BAED94-6A03-F247-8751-FE5088B81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0" y="5551747"/>
            <a:ext cx="4346575" cy="516629"/>
          </a:xfrm>
          <a:prstGeom prst="rect">
            <a:avLst/>
          </a:prstGeom>
        </p:spPr>
      </p:pic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244F1F94-00A3-ED45-B97F-EF37450F2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43480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DD47CA4-C51A-1C43-984D-F5479ED7EC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87771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87D3570-36D4-DD46-B8C3-7F891F1820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0224" y="6320624"/>
            <a:ext cx="2240318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107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2- Classifica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529" y="1689652"/>
            <a:ext cx="5638057" cy="14525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9789" y="3430073"/>
            <a:ext cx="5638057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789" y="5078258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789" y="5521170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1A1500-DBA0-864D-ACD8-050AE560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9353" y="2530475"/>
            <a:ext cx="2832100" cy="179705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5D249FB-EC09-1140-8202-46C807729926}"/>
              </a:ext>
            </a:extLst>
          </p:cNvPr>
          <p:cNvCxnSpPr>
            <a:cxnSpLocks/>
          </p:cNvCxnSpPr>
          <p:nvPr userDrawn="1"/>
        </p:nvCxnSpPr>
        <p:spPr>
          <a:xfrm>
            <a:off x="5043488" y="2282825"/>
            <a:ext cx="0" cy="2292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71F1F8A0-C451-E340-AE5B-334720B6FC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19789" y="6320624"/>
            <a:ext cx="2240318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 - Classification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51E0797B-DB10-F54C-B1DB-7B056799C7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14338"/>
            <a:ext cx="12192000" cy="7272338"/>
          </a:xfrm>
          <a:solidFill>
            <a:schemeClr val="accent3"/>
          </a:solidFill>
        </p:spPr>
        <p:txBody>
          <a:bodyPr tIns="72000"/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EC7728BD-E010-EE46-979F-B095290F96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6272212" cy="6858000"/>
          </a:xfrm>
          <a:solidFill>
            <a:schemeClr val="tx2">
              <a:alpha val="65000"/>
            </a:schemeClr>
          </a:solid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28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F286944-99AC-AB41-9655-1C32644BCE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300480"/>
            <a:ext cx="5217373" cy="1984573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6A869F8D-48B7-7148-B593-0F3FCF584B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5217373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498FE98C-ED08-594E-853C-DCE135D312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08797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D07BB98A-6824-434C-8708-65AD20ECED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53088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sp>
        <p:nvSpPr>
          <p:cNvPr id="30" name="Tijdelijke aanduiding voor tekst 11">
            <a:extLst>
              <a:ext uri="{FF2B5EF4-FFF2-40B4-BE49-F238E27FC236}">
                <a16:creationId xmlns:a16="http://schemas.microsoft.com/office/drawing/2014/main" id="{D672EE12-3954-8B46-87DF-2AB398870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8350" y="5087970"/>
            <a:ext cx="2003425" cy="127657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marL="0" lvl="0" indent="0" algn="l" rtl="0" eaLnBrk="1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tabLst/>
            </a:pPr>
            <a:r>
              <a:rPr lang="en-US"/>
              <a:t>Edit Master text styles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8AEAD9F8-75C5-CE45-84A3-E07DA36841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224" y="6320624"/>
            <a:ext cx="2664951" cy="2664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anchor="t">
            <a:noAutofit/>
          </a:bodyPr>
          <a:lstStyle>
            <a:lvl1pPr marL="0" indent="0">
              <a:buFontTx/>
              <a:buNone/>
              <a:defRPr lang="nl-NL" sz="900" b="1" cap="all" baseline="0" smtClean="0">
                <a:solidFill>
                  <a:schemeClr val="bg1">
                    <a:alpha val="0"/>
                  </a:schemeClr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3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1 - Classification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5" y="1780405"/>
            <a:ext cx="7441460" cy="150464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3572948"/>
            <a:ext cx="7441460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 dirty="0" err="1"/>
              <a:t>SubtitLE</a:t>
            </a:r>
            <a:endParaRPr lang="en-GB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BAED94-6A03-F247-8751-FE5088B81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0" y="5551747"/>
            <a:ext cx="4346575" cy="516629"/>
          </a:xfrm>
          <a:prstGeom prst="rect">
            <a:avLst/>
          </a:prstGeom>
        </p:spPr>
      </p:pic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9F3C2E17-9FD4-1A45-80DE-4A7D42C6F3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5" y="5434800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411A9C-A754-294E-9826-CE17A216CF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225" y="5877712"/>
            <a:ext cx="5217373" cy="327540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4A9A6CE-F2FD-1C41-8745-2CA19BE4C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0224" y="6320624"/>
            <a:ext cx="2664952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d 2 - Classification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529" y="1689652"/>
            <a:ext cx="5638057" cy="14525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E0BD667F-E660-FD45-B9DF-8341FF6FE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9789" y="3430073"/>
            <a:ext cx="5638057" cy="671513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28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en-GB" noProof="0"/>
              <a:t>SubtitLE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B4A457D-E7B8-C744-8D65-0336B74AB0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789" y="5078258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1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Name speaker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C9EF9A81-0795-7A4C-AC40-77F42EBE62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789" y="5521170"/>
            <a:ext cx="5638057" cy="320931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400" b="0" cap="none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Date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1A1500-DBA0-864D-ACD8-050AE560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9353" y="2530475"/>
            <a:ext cx="2832100" cy="179705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5D249FB-EC09-1140-8202-46C807729926}"/>
              </a:ext>
            </a:extLst>
          </p:cNvPr>
          <p:cNvCxnSpPr>
            <a:cxnSpLocks/>
          </p:cNvCxnSpPr>
          <p:nvPr userDrawn="1"/>
        </p:nvCxnSpPr>
        <p:spPr>
          <a:xfrm>
            <a:off x="5043488" y="2282825"/>
            <a:ext cx="0" cy="2292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D7159CE-F03E-E148-A9E2-7FE087756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19789" y="6320624"/>
            <a:ext cx="2664952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agenda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BB1946A-9981-A440-B20F-5EAEDC9D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4833" y="155236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6A14F26B-F57D-0443-81E7-6867FBF8C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152" y="155236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89D63DD8-C3B4-894B-A175-5DC616EDBE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4833" y="245152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276594F9-CE5C-284F-8745-2FA64A6BAF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152" y="245152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61C91E18-C55F-4747-9564-CD93D8F58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833" y="3350682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970DD01F-9A7E-4049-801F-AD5B3A7833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52" y="3350681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13" name="Tijdelijke aanduiding voor tekst 5">
            <a:extLst>
              <a:ext uri="{FF2B5EF4-FFF2-40B4-BE49-F238E27FC236}">
                <a16:creationId xmlns:a16="http://schemas.microsoft.com/office/drawing/2014/main" id="{DB8746F4-D781-904C-B994-8BE716E31E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4833" y="4249840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730FF140-5A35-0449-A233-EC2CAB6B81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152" y="4249839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00</a:t>
            </a:r>
            <a:endParaRPr lang="en-GB" dirty="0"/>
          </a:p>
        </p:txBody>
      </p:sp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DA157AA6-53D6-5C4C-A9AD-EF344AE21E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4287" y="155236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0701BC19-F258-9048-9BC2-506DB800B8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5606" y="155236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7" name="Tijdelijke aanduiding voor tekst 5">
            <a:extLst>
              <a:ext uri="{FF2B5EF4-FFF2-40B4-BE49-F238E27FC236}">
                <a16:creationId xmlns:a16="http://schemas.microsoft.com/office/drawing/2014/main" id="{8B964195-6A03-484A-99F2-7BBC77FE51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4287" y="2451523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id="{FE439566-87BF-144F-9AFF-F3C7EFAF99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606" y="2451522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9" name="Tijdelijke aanduiding voor tekst 5">
            <a:extLst>
              <a:ext uri="{FF2B5EF4-FFF2-40B4-BE49-F238E27FC236}">
                <a16:creationId xmlns:a16="http://schemas.microsoft.com/office/drawing/2014/main" id="{831794A0-835C-1F4F-8D1C-3897A751C5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64287" y="3350682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BD33667E-C972-7140-AAF5-39D35E1371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5606" y="3350681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28807B26-0194-E642-B8E5-AAB08BA07D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4287" y="4249840"/>
            <a:ext cx="4152899" cy="5973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2" name="Tijdelijke aanduiding voor tekst 5">
            <a:extLst>
              <a:ext uri="{FF2B5EF4-FFF2-40B4-BE49-F238E27FC236}">
                <a16:creationId xmlns:a16="http://schemas.microsoft.com/office/drawing/2014/main" id="{A6675087-B9A5-1544-A59B-716295D017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5606" y="4249839"/>
            <a:ext cx="597327" cy="59732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979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agenda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EBD42923-97C2-FF4F-A3A4-C2194A4C39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552362"/>
            <a:ext cx="5207903" cy="4074663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marL="457200" marR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lvl1pPr>
            <a:lvl4pPr marL="1077913" indent="0">
              <a:buNone/>
              <a:defRPr/>
            </a:lvl4pPr>
          </a:lstStyle>
          <a:p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C2623695-0887-7C46-8E6B-9F87B040191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58768" y="1552362"/>
            <a:ext cx="5286191" cy="4074663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marL="457200" marR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lvl1pPr>
            <a:lvl4pPr marL="1077913" indent="0">
              <a:buNone/>
              <a:defRPr/>
            </a:lvl4pPr>
          </a:lstStyle>
          <a:p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GB" noProof="0"/>
              <a:t>Insert chapter</a:t>
            </a:r>
          </a:p>
        </p:txBody>
      </p:sp>
    </p:spTree>
    <p:extLst>
      <p:ext uri="{BB962C8B-B14F-4D97-AF65-F5344CB8AC3E}">
        <p14:creationId xmlns:p14="http://schemas.microsoft.com/office/powerpoint/2010/main" val="9852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9611" y="6294103"/>
            <a:ext cx="5029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E1E2EE-4815-9349-A7F7-FAAEC39F8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AFB4404-A275-AD4D-90E6-47FD5C215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91447"/>
            <a:ext cx="6934705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agenda</a:t>
            </a:r>
            <a:endParaRPr lang="en-GB" noProof="0" dirty="0"/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6DE98F0B-97D0-CA46-98E4-8D963AB047A1}"/>
              </a:ext>
            </a:extLst>
          </p:cNvPr>
          <p:cNvCxnSpPr>
            <a:cxnSpLocks/>
          </p:cNvCxnSpPr>
          <p:nvPr userDrawn="1"/>
        </p:nvCxnSpPr>
        <p:spPr>
          <a:xfrm>
            <a:off x="525328" y="1021814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9C440DF6-D9E7-6949-844B-F050B1BE32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560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FF6378AA-9C6F-2D49-A41A-C66158B9DE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560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5DBBA830-314F-C245-A267-3DB58E7AE6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5066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0AF08053-6DE3-4A43-AA45-993EA5942C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5066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E672238B-53EC-8A44-B0B5-5A98A56DE8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1572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657E0B5D-486B-2E4E-930E-0D764BF8F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1572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31BF8E93-472B-EE44-A696-4ABEB50DB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8077" y="3044424"/>
            <a:ext cx="2395363" cy="1649891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2" name="Tijdelijke aanduiding voor tekst 5">
            <a:extLst>
              <a:ext uri="{FF2B5EF4-FFF2-40B4-BE49-F238E27FC236}">
                <a16:creationId xmlns:a16="http://schemas.microsoft.com/office/drawing/2014/main" id="{D3C6480C-855A-4B4D-B83F-CC5C158831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8077" y="2186061"/>
            <a:ext cx="597327" cy="597327"/>
          </a:xfrm>
          <a:noFill/>
        </p:spPr>
        <p:txBody>
          <a:bodyPr anchor="ctr"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7961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4"/>
            <a:ext cx="7284297" cy="1924014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81D5D2A-34F4-8348-8FDE-E08F30874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7284297" cy="1924015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70211A-8C1D-1140-A982-429F7D7A6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5217373" cy="1884258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3663" y="0"/>
            <a:ext cx="5748337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E074571-33AF-6046-B17C-28473E3B8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10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1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5217373" cy="2212249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accent3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3663" y="0"/>
            <a:ext cx="5748337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E074571-33AF-6046-B17C-28473E3B8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8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0674A53-AB1F-894B-95FD-62568DE36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33AA34-9240-2847-8E85-4E8564D55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096000" cy="6858000"/>
          </a:xfr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1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CBB9B8-D9A6-CB44-8053-F9006003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5" y="3244333"/>
            <a:ext cx="5217373" cy="2202309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E37E10-5A73-D448-8BA7-5C68699462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1928813"/>
            <a:ext cx="2170113" cy="1143000"/>
          </a:xfrm>
          <a:noFill/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lang="nl-NL" sz="7200" b="1" cap="all" baseline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en-GB"/>
            </a:lvl5pPr>
          </a:lstStyle>
          <a:p>
            <a:pPr lvl="0" algn="l"/>
            <a:r>
              <a:rPr lang="nl-NL" dirty="0"/>
              <a:t>00</a:t>
            </a:r>
            <a:endParaRPr lang="en-GB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E074571-33AF-6046-B17C-28473E3B8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5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2E36C6E-BCF2-3646-B02C-91BA062425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452880"/>
            <a:ext cx="8910746" cy="417414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509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ntent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63878"/>
            <a:ext cx="8910746" cy="887701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380326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798323"/>
            <a:ext cx="8910746" cy="382870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129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ntent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76147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81224"/>
            <a:ext cx="8910746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7" y="1691383"/>
            <a:ext cx="8917200" cy="39356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821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97935"/>
            <a:ext cx="55650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432560"/>
            <a:ext cx="8917200" cy="41944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AD1C235-9951-1D47-A2ED-BB32F37329E1}"/>
              </a:ext>
            </a:extLst>
          </p:cNvPr>
          <p:cNvSpPr/>
          <p:nvPr userDrawn="1"/>
        </p:nvSpPr>
        <p:spPr>
          <a:xfrm>
            <a:off x="246888" y="266030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8F82B84-E9BC-864C-946F-72370CDC653A}"/>
              </a:ext>
            </a:extLst>
          </p:cNvPr>
          <p:cNvSpPr/>
          <p:nvPr userDrawn="1"/>
        </p:nvSpPr>
        <p:spPr>
          <a:xfrm rot="10800000">
            <a:off x="6483521" y="750807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6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Title +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98345"/>
            <a:ext cx="55650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Footer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7EC636-1DE7-8846-B5D8-461172B5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823557"/>
            <a:ext cx="5565775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625600"/>
            <a:ext cx="8917200" cy="40014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AD1C235-9951-1D47-A2ED-BB32F37329E1}"/>
              </a:ext>
            </a:extLst>
          </p:cNvPr>
          <p:cNvSpPr/>
          <p:nvPr userDrawn="1"/>
        </p:nvSpPr>
        <p:spPr>
          <a:xfrm>
            <a:off x="246888" y="266030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8F82B84-E9BC-864C-946F-72370CDC653A}"/>
              </a:ext>
            </a:extLst>
          </p:cNvPr>
          <p:cNvSpPr/>
          <p:nvPr userDrawn="1"/>
        </p:nvSpPr>
        <p:spPr>
          <a:xfrm rot="10800000">
            <a:off x="6441253" y="1006647"/>
            <a:ext cx="279400" cy="279400"/>
          </a:xfrm>
          <a:custGeom>
            <a:avLst/>
            <a:gdLst>
              <a:gd name="connsiteX0" fmla="*/ 0 w 279400"/>
              <a:gd name="connsiteY0" fmla="*/ 0 h 279400"/>
              <a:gd name="connsiteX1" fmla="*/ 279400 w 279400"/>
              <a:gd name="connsiteY1" fmla="*/ 0 h 279400"/>
              <a:gd name="connsiteX2" fmla="*/ 279400 w 279400"/>
              <a:gd name="connsiteY2" fmla="*/ 279400 h 279400"/>
              <a:gd name="connsiteX3" fmla="*/ 0 w 279400"/>
              <a:gd name="connsiteY3" fmla="*/ 279400 h 279400"/>
              <a:gd name="connsiteX4" fmla="*/ 0 w 279400"/>
              <a:gd name="connsiteY4" fmla="*/ 0 h 279400"/>
              <a:gd name="connsiteX0" fmla="*/ 279400 w 370840"/>
              <a:gd name="connsiteY0" fmla="*/ 279400 h 370840"/>
              <a:gd name="connsiteX1" fmla="*/ 0 w 370840"/>
              <a:gd name="connsiteY1" fmla="*/ 279400 h 370840"/>
              <a:gd name="connsiteX2" fmla="*/ 0 w 370840"/>
              <a:gd name="connsiteY2" fmla="*/ 0 h 370840"/>
              <a:gd name="connsiteX3" fmla="*/ 279400 w 370840"/>
              <a:gd name="connsiteY3" fmla="*/ 0 h 370840"/>
              <a:gd name="connsiteX4" fmla="*/ 370840 w 370840"/>
              <a:gd name="connsiteY4" fmla="*/ 370840 h 370840"/>
              <a:gd name="connsiteX0" fmla="*/ 279400 w 279400"/>
              <a:gd name="connsiteY0" fmla="*/ 279400 h 279400"/>
              <a:gd name="connsiteX1" fmla="*/ 0 w 279400"/>
              <a:gd name="connsiteY1" fmla="*/ 279400 h 279400"/>
              <a:gd name="connsiteX2" fmla="*/ 0 w 279400"/>
              <a:gd name="connsiteY2" fmla="*/ 0 h 279400"/>
              <a:gd name="connsiteX3" fmla="*/ 279400 w 279400"/>
              <a:gd name="connsiteY3" fmla="*/ 0 h 279400"/>
              <a:gd name="connsiteX0" fmla="*/ 0 w 279400"/>
              <a:gd name="connsiteY0" fmla="*/ 279400 h 279400"/>
              <a:gd name="connsiteX1" fmla="*/ 0 w 279400"/>
              <a:gd name="connsiteY1" fmla="*/ 0 h 279400"/>
              <a:gd name="connsiteX2" fmla="*/ 279400 w 279400"/>
              <a:gd name="connsiteY2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279400">
                <a:moveTo>
                  <a:pt x="0" y="279400"/>
                </a:moveTo>
                <a:lnTo>
                  <a:pt x="0" y="0"/>
                </a:lnTo>
                <a:lnTo>
                  <a:pt x="279400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3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66" y="343273"/>
            <a:ext cx="60984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606" y="6294103"/>
            <a:ext cx="4358641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25328" y="1266367"/>
            <a:ext cx="6103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225" y="771444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8" y="1615442"/>
            <a:ext cx="6104072" cy="401158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176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F13F4E-00D9-7D45-9E5A-5B8C4403F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2025" y="6229960"/>
            <a:ext cx="678179" cy="4303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blipFill dpi="0" rotWithShape="1"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rcRect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3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0061" y="374037"/>
            <a:ext cx="6098434" cy="3693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424" y="6294103"/>
            <a:ext cx="5343280" cy="366183"/>
          </a:xfrm>
        </p:spPr>
        <p:txBody>
          <a:bodyPr/>
          <a:lstStyle/>
          <a:p>
            <a:r>
              <a:rPr lang="en-GB" noProof="0" dirty="0"/>
              <a:t>Footer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8CA99A-102C-0C4A-AE0F-77A6028E831C}"/>
              </a:ext>
            </a:extLst>
          </p:cNvPr>
          <p:cNvCxnSpPr>
            <a:cxnSpLocks/>
          </p:cNvCxnSpPr>
          <p:nvPr userDrawn="1"/>
        </p:nvCxnSpPr>
        <p:spPr>
          <a:xfrm>
            <a:off x="5514423" y="1390484"/>
            <a:ext cx="6103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06FE6F6-922D-B84D-B568-B0E743E84F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19320" y="895561"/>
            <a:ext cx="6098434" cy="366178"/>
          </a:xfrm>
          <a:noFill/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lang="nl-NL" sz="1800" b="0" cap="all" baseline="0" smtClean="0">
                <a:solidFill>
                  <a:schemeClr val="accent4"/>
                </a:solidFill>
              </a:defRPr>
            </a:lvl1pPr>
            <a:lvl2pPr marL="479425" indent="0">
              <a:buNone/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 algn="l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F281554-C2F1-554D-A74D-4D2284A0E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4423" y="1635767"/>
            <a:ext cx="6104072" cy="399125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2929F4B4-DE76-B943-B12E-C71FEC4A2B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97824" cy="6858000"/>
          </a:xfrm>
          <a:solidFill>
            <a:schemeClr val="accent3"/>
          </a:solidFill>
        </p:spPr>
        <p:txBody>
          <a:bodyPr tIns="1800000"/>
          <a:lstStyle>
            <a:lvl1pPr marL="0" indent="0" algn="ctr">
              <a:buNone/>
              <a:defRPr sz="3200"/>
            </a:lvl1pPr>
          </a:lstStyle>
          <a:p>
            <a:r>
              <a:rPr lang="en-GB" noProof="0" dirty="0"/>
              <a:t>Image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A59D29D-CAA8-4E40-B7FE-9E786B6F56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6620" y="6229961"/>
            <a:ext cx="678180" cy="4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5D1F1-C99B-6B47-8ADB-6EBDB6F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F22625-F37B-524E-9CD1-E3A3011C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653681-9C6A-FF48-BF2A-33BC596E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2E36C6E-BCF2-3646-B02C-91BA062425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5329" y="1422406"/>
            <a:ext cx="8910746" cy="42046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3"/>
            <a:endParaRPr lang="en-GB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96C129-1AFC-3B49-B380-230C072BC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8534A731-5E3A-1B40-B5E1-1C88A7E17E1E}"/>
              </a:ext>
            </a:extLst>
          </p:cNvPr>
          <p:cNvCxnSpPr>
            <a:cxnSpLocks/>
          </p:cNvCxnSpPr>
          <p:nvPr userDrawn="1"/>
        </p:nvCxnSpPr>
        <p:spPr>
          <a:xfrm>
            <a:off x="525328" y="993519"/>
            <a:ext cx="69403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5" Type="http://schemas.openxmlformats.org/officeDocument/2006/relationships/slideLayout" Target="../slideLayouts/slideLayout17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63" Type="http://schemas.openxmlformats.org/officeDocument/2006/relationships/image" Target="../media/image15.svg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76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62" Type="http://schemas.openxmlformats.org/officeDocument/2006/relationships/image" Target="../media/image14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442D4-E2C6-4A33-84B1-8B8E3E9B55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6BA90-0BFD-41F2-8817-993FE8D6F3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9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966" y="555874"/>
            <a:ext cx="8910746" cy="369332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r>
              <a:rPr lang="nl-NL"/>
              <a:t>Klik om stijl te bewerken</a:t>
            </a:r>
            <a:endParaRPr lang="en-GB" noProof="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5328" y="1552362"/>
            <a:ext cx="8910747" cy="40746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 err="1"/>
              <a:t>Niveau</a:t>
            </a:r>
            <a:r>
              <a:rPr lang="en-GB" noProof="0" dirty="0"/>
              <a:t> 1</a:t>
            </a:r>
          </a:p>
          <a:p>
            <a:pPr lvl="1"/>
            <a:r>
              <a:rPr lang="en-GB" noProof="0" dirty="0" err="1"/>
              <a:t>Niveau</a:t>
            </a:r>
            <a:r>
              <a:rPr lang="en-GB" noProof="0" dirty="0"/>
              <a:t> 2</a:t>
            </a:r>
          </a:p>
          <a:p>
            <a:pPr lvl="2"/>
            <a:r>
              <a:rPr lang="en-GB" noProof="0" dirty="0" err="1"/>
              <a:t>Niveau</a:t>
            </a:r>
            <a:r>
              <a:rPr lang="en-GB" noProof="0" dirty="0"/>
              <a:t> 3</a:t>
            </a:r>
          </a:p>
          <a:p>
            <a:pPr lvl="3"/>
            <a:r>
              <a:rPr lang="en-GB" noProof="0" dirty="0" err="1"/>
              <a:t>Niveau</a:t>
            </a:r>
            <a:r>
              <a:rPr lang="en-GB" noProof="0" dirty="0"/>
              <a:t> 4</a:t>
            </a:r>
          </a:p>
          <a:p>
            <a:pPr lvl="4"/>
            <a:r>
              <a:rPr lang="en-GB" noProof="0" dirty="0" err="1"/>
              <a:t>Niveau</a:t>
            </a:r>
            <a:r>
              <a:rPr lang="en-GB" noProof="0" dirty="0"/>
              <a:t> 5</a:t>
            </a:r>
          </a:p>
          <a:p>
            <a:pPr lvl="3"/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530967" y="6304263"/>
            <a:ext cx="7965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5151328" y="6294103"/>
            <a:ext cx="56474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51A2D88-4C03-B240-B253-2D869F105050}"/>
              </a:ext>
            </a:extLst>
          </p:cNvPr>
          <p:cNvPicPr>
            <a:picLocks noChangeAspect="1"/>
          </p:cNvPicPr>
          <p:nvPr userDrawn="1"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3551D403-7C1F-8F44-98DD-118DB0B44C5D}"/>
              </a:ext>
            </a:extLst>
          </p:cNvPr>
          <p:cNvCxnSpPr>
            <a:cxnSpLocks/>
          </p:cNvCxnSpPr>
          <p:nvPr userDrawn="1"/>
        </p:nvCxnSpPr>
        <p:spPr>
          <a:xfrm>
            <a:off x="525328" y="1186559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42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eaLnBrk="1" hangingPunct="1">
        <a:lnSpc>
          <a:spcPct val="100000"/>
        </a:lnSpc>
        <a:spcAft>
          <a:spcPts val="600"/>
        </a:spcAft>
        <a:defRPr sz="2400" b="0" cap="all" baseline="0">
          <a:solidFill>
            <a:schemeClr val="tx2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1pPr>
    </p:titleStyle>
    <p:bodyStyle>
      <a:lvl1pPr marL="311150" indent="-311150" eaLnBrk="1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1pPr>
      <a:lvl2pPr marL="758825" indent="-279400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C60D1D"/>
        </a:buClr>
        <a:buFont typeface="Wingdings" panose="05000000000000000000" pitchFamily="2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2pPr>
      <a:lvl3pPr marL="1069975" indent="-231775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C60D1D"/>
        </a:buClr>
        <a:buFont typeface="Wingdings" panose="05000000000000000000" pitchFamily="2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3pPr>
      <a:lvl4pPr marL="1344613" indent="-266700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C60D1D"/>
        </a:buClr>
        <a:buFont typeface="Wingdings" panose="05000000000000000000" pitchFamily="2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4pPr>
      <a:lvl5pPr marL="1692275" indent="-255588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D52429"/>
        </a:buClr>
        <a:buFont typeface="Wingdings" panose="05000000000000000000" pitchFamily="2" charset="2"/>
        <a:buChar char="§"/>
        <a:tabLst/>
        <a:defRPr sz="2000" b="0" baseline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5pPr>
      <a:lvl6pPr marL="2175879" indent="-380990" eaLnBrk="1" hangingPunct="1">
        <a:lnSpc>
          <a:spcPct val="100000"/>
        </a:lnSpc>
        <a:spcBef>
          <a:spcPts val="667"/>
        </a:spcBef>
        <a:spcAft>
          <a:spcPts val="600"/>
        </a:spcAft>
        <a:buClr>
          <a:srgbClr val="D52429"/>
        </a:buClr>
        <a:buFont typeface="Wingdings" panose="05000000000000000000" pitchFamily="2" charset="2"/>
        <a:buChar char="§"/>
        <a:defRPr sz="1200" b="0">
          <a:solidFill>
            <a:schemeClr val="tx1">
              <a:lumMod val="75000"/>
              <a:lumOff val="25000"/>
            </a:schemeClr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6pPr>
      <a:lvl7pPr marL="2393891" indent="-239178" eaLnBrk="1" hangingPunct="1">
        <a:lnSpc>
          <a:spcPct val="100000"/>
        </a:lnSpc>
        <a:spcBef>
          <a:spcPts val="667"/>
        </a:spcBef>
        <a:spcAft>
          <a:spcPts val="600"/>
        </a:spcAft>
        <a:buClr>
          <a:srgbClr val="D52429"/>
        </a:buClr>
        <a:buFont typeface="Wingdings" panose="05000000000000000000" pitchFamily="2" charset="2"/>
        <a:buChar char="§"/>
        <a:defRPr sz="1200" b="0">
          <a:solidFill>
            <a:schemeClr val="tx1">
              <a:lumMod val="75000"/>
              <a:lumOff val="25000"/>
            </a:schemeClr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7pPr>
    </p:bodyStyle>
    <p:otherStyle/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966" y="362834"/>
            <a:ext cx="8910746" cy="369332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r>
              <a:rPr lang="nl-NL" dirty="0"/>
              <a:t>Klik om stijl te bewerken</a:t>
            </a:r>
            <a:endParaRPr lang="en-GB" noProof="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5328" y="1359322"/>
            <a:ext cx="8910747" cy="45842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noProof="0" dirty="0" err="1"/>
              <a:t>Niveau</a:t>
            </a:r>
            <a:r>
              <a:rPr lang="en-GB" noProof="0" dirty="0"/>
              <a:t> 1</a:t>
            </a:r>
          </a:p>
          <a:p>
            <a:pPr lvl="1"/>
            <a:r>
              <a:rPr lang="en-GB" noProof="0" dirty="0" err="1"/>
              <a:t>Niveau</a:t>
            </a:r>
            <a:r>
              <a:rPr lang="en-GB" noProof="0" dirty="0"/>
              <a:t> 2</a:t>
            </a:r>
          </a:p>
          <a:p>
            <a:pPr lvl="2"/>
            <a:r>
              <a:rPr lang="en-GB" noProof="0" dirty="0" err="1"/>
              <a:t>Niveau</a:t>
            </a:r>
            <a:r>
              <a:rPr lang="en-GB" noProof="0" dirty="0"/>
              <a:t> 3</a:t>
            </a:r>
          </a:p>
          <a:p>
            <a:pPr lvl="3"/>
            <a:r>
              <a:rPr lang="en-GB" noProof="0" dirty="0" err="1"/>
              <a:t>Niveau</a:t>
            </a:r>
            <a:r>
              <a:rPr lang="en-GB" noProof="0" dirty="0"/>
              <a:t> 4</a:t>
            </a:r>
          </a:p>
          <a:p>
            <a:pPr lvl="4"/>
            <a:r>
              <a:rPr lang="en-GB" noProof="0" dirty="0" err="1"/>
              <a:t>Niveau</a:t>
            </a:r>
            <a:r>
              <a:rPr lang="en-GB" noProof="0" dirty="0"/>
              <a:t> 5</a:t>
            </a:r>
          </a:p>
          <a:p>
            <a:pPr lvl="3"/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530967" y="6304263"/>
            <a:ext cx="7965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4F0D19-17BD-1848-A3F1-27CB9DA15AB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5151328" y="6294103"/>
            <a:ext cx="56474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Footer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51A2D88-4C03-B240-B253-2D869F105050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1126620" y="6229961"/>
            <a:ext cx="678180" cy="430324"/>
          </a:xfrm>
          <a:prstGeom prst="rect">
            <a:avLst/>
          </a:prstGeom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3551D403-7C1F-8F44-98DD-118DB0B44C5D}"/>
              </a:ext>
            </a:extLst>
          </p:cNvPr>
          <p:cNvCxnSpPr>
            <a:cxnSpLocks/>
          </p:cNvCxnSpPr>
          <p:nvPr userDrawn="1"/>
        </p:nvCxnSpPr>
        <p:spPr>
          <a:xfrm>
            <a:off x="525328" y="993519"/>
            <a:ext cx="69403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49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  <p:sldLayoutId id="2147483765" r:id="rId43"/>
    <p:sldLayoutId id="2147483766" r:id="rId44"/>
    <p:sldLayoutId id="2147483767" r:id="rId45"/>
    <p:sldLayoutId id="2147483768" r:id="rId46"/>
    <p:sldLayoutId id="2147483769" r:id="rId47"/>
    <p:sldLayoutId id="2147483770" r:id="rId48"/>
    <p:sldLayoutId id="2147483771" r:id="rId49"/>
    <p:sldLayoutId id="2147483772" r:id="rId50"/>
    <p:sldLayoutId id="2147483773" r:id="rId51"/>
    <p:sldLayoutId id="2147483774" r:id="rId52"/>
    <p:sldLayoutId id="2147483775" r:id="rId53"/>
    <p:sldLayoutId id="2147483776" r:id="rId54"/>
    <p:sldLayoutId id="2147483777" r:id="rId55"/>
    <p:sldLayoutId id="2147483778" r:id="rId56"/>
    <p:sldLayoutId id="2147483779" r:id="rId57"/>
    <p:sldLayoutId id="2147483780" r:id="rId58"/>
    <p:sldLayoutId id="2147483781" r:id="rId59"/>
    <p:sldLayoutId id="2147483782" r:id="rId6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eaLnBrk="1" hangingPunct="1">
        <a:lnSpc>
          <a:spcPct val="100000"/>
        </a:lnSpc>
        <a:spcAft>
          <a:spcPts val="600"/>
        </a:spcAft>
        <a:defRPr sz="2400" b="0" cap="all" baseline="0">
          <a:solidFill>
            <a:schemeClr val="tx2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1pPr>
    </p:titleStyle>
    <p:bodyStyle>
      <a:lvl1pPr marL="311150" indent="-311150" eaLnBrk="1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1pPr>
      <a:lvl2pPr marL="758825" indent="-279400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C60D1D"/>
        </a:buClr>
        <a:buFont typeface="Wingdings" panose="05000000000000000000" pitchFamily="2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2pPr>
      <a:lvl3pPr marL="1069975" indent="-231775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C60D1D"/>
        </a:buClr>
        <a:buFont typeface="Wingdings" panose="05000000000000000000" pitchFamily="2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3pPr>
      <a:lvl4pPr marL="1344613" indent="-266700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C60D1D"/>
        </a:buClr>
        <a:buFont typeface="Wingdings" panose="05000000000000000000" pitchFamily="2" charset="2"/>
        <a:buChar char="§"/>
        <a:tabLst/>
        <a:defRPr sz="2000" b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4pPr>
      <a:lvl5pPr marL="1692275" indent="-255588" eaLnBrk="1" hangingPunct="1">
        <a:lnSpc>
          <a:spcPct val="100000"/>
        </a:lnSpc>
        <a:spcBef>
          <a:spcPts val="0"/>
        </a:spcBef>
        <a:spcAft>
          <a:spcPts val="600"/>
        </a:spcAft>
        <a:buClr>
          <a:srgbClr val="D52429"/>
        </a:buClr>
        <a:buFont typeface="Wingdings" panose="05000000000000000000" pitchFamily="2" charset="2"/>
        <a:buChar char="§"/>
        <a:tabLst/>
        <a:defRPr sz="2000" b="0" baseline="0">
          <a:solidFill>
            <a:srgbClr val="3B3C3B"/>
          </a:solidFill>
          <a:latin typeface="Calibri" panose="020F0502020204030204" pitchFamily="34" charset="0"/>
          <a:ea typeface="Tahoma" panose="020B0604030504040204" pitchFamily="34" charset="0"/>
          <a:cs typeface="Calibri" panose="020F0502020204030204" pitchFamily="34" charset="0"/>
        </a:defRPr>
      </a:lvl5pPr>
      <a:lvl6pPr marL="2175879" indent="-380990" eaLnBrk="1" hangingPunct="1">
        <a:lnSpc>
          <a:spcPct val="100000"/>
        </a:lnSpc>
        <a:spcBef>
          <a:spcPts val="667"/>
        </a:spcBef>
        <a:spcAft>
          <a:spcPts val="600"/>
        </a:spcAft>
        <a:buClr>
          <a:srgbClr val="D52429"/>
        </a:buClr>
        <a:buFont typeface="Wingdings" panose="05000000000000000000" pitchFamily="2" charset="2"/>
        <a:buChar char="§"/>
        <a:defRPr sz="1200" b="0">
          <a:solidFill>
            <a:schemeClr val="tx1">
              <a:lumMod val="75000"/>
              <a:lumOff val="25000"/>
            </a:schemeClr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6pPr>
      <a:lvl7pPr marL="2393891" indent="-239178" eaLnBrk="1" hangingPunct="1">
        <a:lnSpc>
          <a:spcPct val="100000"/>
        </a:lnSpc>
        <a:spcBef>
          <a:spcPts val="667"/>
        </a:spcBef>
        <a:spcAft>
          <a:spcPts val="600"/>
        </a:spcAft>
        <a:buClr>
          <a:srgbClr val="D52429"/>
        </a:buClr>
        <a:buFont typeface="Wingdings" panose="05000000000000000000" pitchFamily="2" charset="2"/>
        <a:buChar char="§"/>
        <a:defRPr sz="1200" b="0">
          <a:solidFill>
            <a:schemeClr val="tx1">
              <a:lumMod val="75000"/>
              <a:lumOff val="25000"/>
            </a:schemeClr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7pPr>
    </p:bodyStyle>
    <p:otherStyle/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B2CBCBF-F099-43AE-A720-52B72DD400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619917-5088-4F62-B195-4A0B4E3A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6" y="555874"/>
            <a:ext cx="2287868" cy="369332"/>
          </a:xfrm>
        </p:spPr>
        <p:txBody>
          <a:bodyPr/>
          <a:lstStyle/>
          <a:p>
            <a:r>
              <a:rPr lang="en-GB" sz="2800" dirty="0"/>
              <a:t>H.ESSERS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4F2D1-265D-48C0-A2E1-47CC945332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53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0D19-17BD-1848-A3F1-27CB9DA15A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CAA27-6D0B-43A5-A878-23A4E411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424" y="6294103"/>
            <a:ext cx="5342400" cy="366183"/>
          </a:xfrm>
        </p:spPr>
        <p:txBody>
          <a:bodyPr/>
          <a:lstStyle/>
          <a:p>
            <a:pPr marL="0" marR="0" lvl="0" indent="0" algn="r" defTabSz="53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Footer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DF5A5B-631A-4D2D-909F-9090E4A92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29BEAF-DB7F-4DC0-9EB1-B909501D0C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dirty="0"/>
              <a:t>DRY PORT GENK</a:t>
            </a:r>
          </a:p>
        </p:txBody>
      </p:sp>
    </p:spTree>
    <p:extLst>
      <p:ext uri="{BB962C8B-B14F-4D97-AF65-F5344CB8AC3E}">
        <p14:creationId xmlns:p14="http://schemas.microsoft.com/office/powerpoint/2010/main" val="15779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44BD1-2B91-8149-B4B6-B9F70916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PORT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D7DCD4-B5D4-144A-B6A2-A18C65B1E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53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0D19-17BD-1848-A3F1-27CB9DA15A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AFB0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AFB0A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954FA5-C949-E945-9145-B1B1B7465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The beginning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C438F4C-B8FF-724A-BC46-C9C539FD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27" y="1691383"/>
            <a:ext cx="5077451" cy="3935642"/>
          </a:xfrm>
        </p:spPr>
        <p:txBody>
          <a:bodyPr/>
          <a:lstStyle/>
          <a:p>
            <a:r>
              <a:rPr lang="en-GB" dirty="0"/>
              <a:t>4 years ago… (February 2018)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10881" b="6297"/>
          <a:stretch/>
        </p:blipFill>
        <p:spPr>
          <a:xfrm>
            <a:off x="2676457" y="2181433"/>
            <a:ext cx="6839087" cy="432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44BD1-2B91-8149-B4B6-B9F70916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PORT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D7DCD4-B5D4-144A-B6A2-A18C65B1E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53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0D19-17BD-1848-A3F1-27CB9DA15A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AFB0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AFB0A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954FA5-C949-E945-9145-B1B1B7465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PHAses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458945" y="1271847"/>
            <a:ext cx="4733055" cy="5112328"/>
          </a:xfrm>
          <a:ln>
            <a:noFill/>
          </a:ln>
        </p:spPr>
        <p:txBody>
          <a:bodyPr/>
          <a:lstStyle/>
          <a:p>
            <a:r>
              <a:rPr lang="nl-BE" b="1" dirty="0" err="1"/>
              <a:t>Phase</a:t>
            </a:r>
            <a:r>
              <a:rPr lang="nl-BE" b="1" dirty="0"/>
              <a:t> 1</a:t>
            </a:r>
            <a:r>
              <a:rPr lang="nl-BE" dirty="0"/>
              <a:t>: 14AB – Dec 2018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First customer: 15.000 pal</a:t>
            </a:r>
          </a:p>
          <a:p>
            <a:pPr marL="479425" lvl="1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r>
              <a:rPr lang="nl-BE" b="1" dirty="0" err="1">
                <a:sym typeface="Wingdings" panose="05000000000000000000" pitchFamily="2" charset="2"/>
              </a:rPr>
              <a:t>Phase</a:t>
            </a:r>
            <a:r>
              <a:rPr lang="nl-BE" b="1" dirty="0">
                <a:sym typeface="Wingdings" panose="05000000000000000000" pitchFamily="2" charset="2"/>
              </a:rPr>
              <a:t> 2</a:t>
            </a:r>
            <a:r>
              <a:rPr lang="nl-BE" dirty="0">
                <a:sym typeface="Wingdings" panose="05000000000000000000" pitchFamily="2" charset="2"/>
              </a:rPr>
              <a:t>: 14F – May 2020</a:t>
            </a:r>
          </a:p>
          <a:p>
            <a:pPr lvl="1"/>
            <a:r>
              <a:rPr lang="nl-BE" dirty="0" err="1"/>
              <a:t>Filling</a:t>
            </a:r>
            <a:r>
              <a:rPr lang="nl-BE" dirty="0"/>
              <a:t> room &amp; LF fridge</a:t>
            </a:r>
          </a:p>
          <a:p>
            <a:pPr lvl="1"/>
            <a:r>
              <a:rPr lang="nl-BE" dirty="0"/>
              <a:t>10.000 pal + VAS</a:t>
            </a:r>
          </a:p>
          <a:p>
            <a:pPr lvl="1"/>
            <a:r>
              <a:rPr lang="nl-BE" dirty="0"/>
              <a:t>5 different </a:t>
            </a:r>
            <a:r>
              <a:rPr lang="nl-BE" dirty="0" err="1"/>
              <a:t>customers</a:t>
            </a:r>
            <a:endParaRPr lang="nl-BE" dirty="0"/>
          </a:p>
          <a:p>
            <a:pPr marL="479425" lvl="1" indent="0">
              <a:buNone/>
            </a:pPr>
            <a:endParaRPr lang="nl-BE" dirty="0"/>
          </a:p>
          <a:p>
            <a:r>
              <a:rPr lang="nl-BE" b="1" dirty="0" err="1"/>
              <a:t>Phase</a:t>
            </a:r>
            <a:r>
              <a:rPr lang="nl-BE" b="1" dirty="0"/>
              <a:t> 3</a:t>
            </a:r>
            <a:r>
              <a:rPr lang="nl-BE" dirty="0"/>
              <a:t>: 14CDE – Sep-Dec 2021</a:t>
            </a:r>
          </a:p>
          <a:p>
            <a:pPr lvl="1"/>
            <a:r>
              <a:rPr lang="nl-BE" dirty="0"/>
              <a:t>Extension </a:t>
            </a:r>
            <a:r>
              <a:rPr lang="nl-BE" dirty="0" err="1"/>
              <a:t>for</a:t>
            </a:r>
            <a:r>
              <a:rPr lang="nl-BE" dirty="0"/>
              <a:t> customer 14AB </a:t>
            </a:r>
            <a:r>
              <a:rPr lang="nl-BE" dirty="0" err="1"/>
              <a:t>to</a:t>
            </a:r>
            <a:r>
              <a:rPr lang="nl-BE" dirty="0"/>
              <a:t> 36.000 pallets</a:t>
            </a:r>
          </a:p>
          <a:p>
            <a:pPr lvl="1"/>
            <a:r>
              <a:rPr lang="nl-BE" dirty="0"/>
              <a:t>2 new big </a:t>
            </a:r>
            <a:r>
              <a:rPr lang="nl-BE" dirty="0" err="1"/>
              <a:t>customers</a:t>
            </a:r>
            <a:r>
              <a:rPr lang="nl-BE" dirty="0"/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06737" y="1497904"/>
            <a:ext cx="6986981" cy="5331956"/>
            <a:chOff x="3255873" y="1155398"/>
            <a:chExt cx="6986981" cy="5331956"/>
          </a:xfrm>
        </p:grpSpPr>
        <p:sp>
          <p:nvSpPr>
            <p:cNvPr id="17" name="Slide Number Placeholder 1"/>
            <p:cNvSpPr txBox="1">
              <a:spLocks/>
            </p:cNvSpPr>
            <p:nvPr/>
          </p:nvSpPr>
          <p:spPr>
            <a:xfrm>
              <a:off x="9446265" y="6121171"/>
              <a:ext cx="796589" cy="366183"/>
            </a:xfrm>
            <a:prstGeom prst="rect">
              <a:avLst/>
            </a:prstGeom>
          </p:spPr>
          <p:txBody>
            <a:bodyPr/>
            <a:lstStyle>
              <a:defPPr>
                <a:defRPr lang="nl-NL"/>
              </a:defPPr>
              <a:lvl1pPr marL="0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4484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68968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3452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7936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2420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06904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1388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5872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DF4F0D19-17BD-1848-A3F1-27CB9DA15AB7}" type="slidenum">
                <a:rPr kumimoji="0" lang="nl-NL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pPr marL="0" marR="0" lvl="0" indent="0" algn="ctr" defTabSz="5344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3</a:t>
              </a:fld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Placeholder 3"/>
            <p:cNvSpPr txBox="1">
              <a:spLocks/>
            </p:cNvSpPr>
            <p:nvPr/>
          </p:nvSpPr>
          <p:spPr>
            <a:xfrm>
              <a:off x="5812909" y="1155398"/>
              <a:ext cx="3338983" cy="95654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lvl1pPr marL="269875" indent="-269875" eaLnBrk="1" hangingPunct="1">
                <a:spcBef>
                  <a:spcPts val="500"/>
                </a:spcBef>
                <a:spcAft>
                  <a:spcPts val="500"/>
                </a:spcAft>
                <a:buClr>
                  <a:schemeClr val="tx2"/>
                </a:buClr>
                <a:buFont typeface="Wingdings" charset="2"/>
                <a:buChar char="§"/>
                <a:tabLst/>
                <a:defRPr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1pPr>
              <a:lvl2pPr marL="644525" indent="-285750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C60D1D"/>
                </a:buClr>
                <a:buFont typeface="Wingdings" panose="05000000000000000000" pitchFamily="2" charset="2"/>
                <a:buChar char="§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2pPr>
              <a:lvl3pPr marL="808038" indent="-179388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C60D1D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3pPr>
              <a:lvl4pPr marL="1077913" indent="-269875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C60D1D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4pPr>
              <a:lvl5pPr marL="1346200" indent="-268288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D52429"/>
                </a:buClr>
                <a:buFont typeface="Wingdings" panose="05000000000000000000" pitchFamily="2" charset="2"/>
                <a:buChar char="§"/>
                <a:defRPr sz="16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5pPr>
              <a:lvl6pPr marL="1631950" indent="-285750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D52429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795463" indent="-179388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D52429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667"/>
                </a:spcBef>
                <a:spcAft>
                  <a:spcPts val="667"/>
                </a:spcAft>
                <a:buClr>
                  <a:srgbClr val="D52429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nl-BE" sz="21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Timeline buildings = on track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667"/>
                </a:spcBef>
                <a:spcAft>
                  <a:spcPts val="667"/>
                </a:spcAft>
                <a:buClr>
                  <a:srgbClr val="D52429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nl-BE" sz="21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Go live 18/05 = OK			</a:t>
              </a:r>
              <a:r>
                <a:rPr kumimoji="0" lang="nl-BE" sz="2133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	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255873" y="1304085"/>
              <a:ext cx="6986980" cy="4398610"/>
              <a:chOff x="5093110" y="1487177"/>
              <a:chExt cx="6986980" cy="4398610"/>
            </a:xfrm>
          </p:grpSpPr>
          <p:pic>
            <p:nvPicPr>
              <p:cNvPr id="30" name="Picture 2" descr="Eerste spadesteek luidt start in van trimodale site H.Essers Dry Port Genk  – H.Essers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85" b="16196"/>
              <a:stretch/>
            </p:blipFill>
            <p:spPr bwMode="auto">
              <a:xfrm>
                <a:off x="5093110" y="1487177"/>
                <a:ext cx="6986980" cy="4398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620556" y="3331108"/>
                <a:ext cx="4129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5344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0"/>
                    <a:solidFill>
                      <a:srgbClr val="92D05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Calibri"/>
                  </a:rPr>
                  <a:t>A</a:t>
                </a:r>
                <a:endParaRPr kumimoji="0" lang="nl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7207601" y="1954715"/>
                <a:ext cx="816264" cy="2039884"/>
                <a:chOff x="7207601" y="1954715"/>
                <a:chExt cx="816264" cy="2039884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7512494" y="2993617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B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414078" y="2628130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C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7345251" y="2364749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D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276426" y="2140418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E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7207601" y="1954715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F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434579" y="3594489"/>
                  <a:ext cx="58928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D52429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14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52429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p:grpSp>
        </p:grpSp>
        <p:sp>
          <p:nvSpPr>
            <p:cNvPr id="20" name="TextBox 19"/>
            <p:cNvSpPr txBox="1"/>
            <p:nvPr/>
          </p:nvSpPr>
          <p:spPr>
            <a:xfrm>
              <a:off x="7019742" y="3411397"/>
              <a:ext cx="58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D5242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15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5242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84108" y="3148016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5879" y="2747906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B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52260" y="2381712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99839" y="2118042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D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80025" y="1912599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4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44BD1-2B91-8149-B4B6-B9F70916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PORT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D7DCD4-B5D4-144A-B6A2-A18C65B1E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53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0D19-17BD-1848-A3F1-27CB9DA15A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AFB0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AFB0A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954FA5-C949-E945-9145-B1B1B7465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PHAses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458945" y="1263535"/>
            <a:ext cx="4733055" cy="5120640"/>
          </a:xfrm>
          <a:ln>
            <a:noFill/>
          </a:ln>
        </p:spPr>
        <p:txBody>
          <a:bodyPr/>
          <a:lstStyle/>
          <a:p>
            <a:r>
              <a:rPr lang="nl-BE" b="1" dirty="0" err="1"/>
              <a:t>Phase</a:t>
            </a:r>
            <a:r>
              <a:rPr lang="nl-BE" b="1" dirty="0"/>
              <a:t> 4</a:t>
            </a:r>
            <a:r>
              <a:rPr lang="nl-BE" dirty="0"/>
              <a:t>: 15A – </a:t>
            </a:r>
            <a:r>
              <a:rPr lang="nl-BE" dirty="0" err="1"/>
              <a:t>Expected</a:t>
            </a:r>
            <a:r>
              <a:rPr lang="nl-BE" dirty="0"/>
              <a:t> Sep 2022</a:t>
            </a:r>
          </a:p>
          <a:p>
            <a:pPr lvl="1"/>
            <a:r>
              <a:rPr lang="nl-BE" dirty="0"/>
              <a:t>Extension </a:t>
            </a:r>
            <a:r>
              <a:rPr lang="nl-BE" dirty="0" err="1"/>
              <a:t>existing</a:t>
            </a:r>
            <a:r>
              <a:rPr lang="nl-BE" dirty="0"/>
              <a:t> customer: 15.000 pallets </a:t>
            </a:r>
            <a:r>
              <a:rPr lang="nl-BE" dirty="0" err="1"/>
              <a:t>paint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spare</a:t>
            </a:r>
            <a:r>
              <a:rPr lang="nl-BE" dirty="0"/>
              <a:t> </a:t>
            </a:r>
            <a:r>
              <a:rPr lang="nl-BE" dirty="0" err="1"/>
              <a:t>parts</a:t>
            </a:r>
            <a:endParaRPr lang="nl-BE" dirty="0"/>
          </a:p>
          <a:p>
            <a:pPr marL="479425" lvl="1" indent="0">
              <a:buNone/>
            </a:pPr>
            <a:endParaRPr lang="nl-BE" dirty="0"/>
          </a:p>
          <a:p>
            <a:r>
              <a:rPr lang="nl-BE" b="1" dirty="0" err="1"/>
              <a:t>Phase</a:t>
            </a:r>
            <a:r>
              <a:rPr lang="nl-BE" b="1" dirty="0"/>
              <a:t> 5</a:t>
            </a:r>
            <a:r>
              <a:rPr lang="nl-BE" dirty="0"/>
              <a:t>: 15BC – </a:t>
            </a:r>
            <a:r>
              <a:rPr lang="nl-BE" dirty="0" err="1"/>
              <a:t>Expected</a:t>
            </a:r>
            <a:r>
              <a:rPr lang="nl-BE" dirty="0"/>
              <a:t> 2023-2024</a:t>
            </a:r>
          </a:p>
          <a:p>
            <a:pPr lvl="1"/>
            <a:r>
              <a:rPr lang="nl-BE" dirty="0" err="1"/>
              <a:t>Growth</a:t>
            </a:r>
            <a:r>
              <a:rPr lang="nl-BE" dirty="0"/>
              <a:t> </a:t>
            </a:r>
            <a:r>
              <a:rPr lang="nl-BE" dirty="0" err="1"/>
              <a:t>existing</a:t>
            </a:r>
            <a:r>
              <a:rPr lang="nl-BE" dirty="0"/>
              <a:t> customer: 20.000 pallets coatings</a:t>
            </a:r>
          </a:p>
          <a:p>
            <a:pPr marL="479425" lvl="1" indent="0">
              <a:buNone/>
            </a:pPr>
            <a:endParaRPr lang="nl-BE" dirty="0"/>
          </a:p>
          <a:p>
            <a:r>
              <a:rPr lang="nl-BE" b="1" dirty="0" err="1"/>
              <a:t>Phase</a:t>
            </a:r>
            <a:r>
              <a:rPr lang="nl-BE" b="1" dirty="0"/>
              <a:t> 6</a:t>
            </a:r>
            <a:r>
              <a:rPr lang="nl-BE" dirty="0"/>
              <a:t>: 15DE – </a:t>
            </a:r>
            <a:r>
              <a:rPr lang="nl-BE" dirty="0" err="1"/>
              <a:t>Expected</a:t>
            </a:r>
            <a:r>
              <a:rPr lang="nl-BE" dirty="0"/>
              <a:t> 2025-2026</a:t>
            </a:r>
          </a:p>
          <a:p>
            <a:pPr lvl="1"/>
            <a:r>
              <a:rPr lang="nl-BE" dirty="0" err="1"/>
              <a:t>Growth</a:t>
            </a:r>
            <a:r>
              <a:rPr lang="nl-BE" dirty="0"/>
              <a:t> </a:t>
            </a:r>
            <a:r>
              <a:rPr lang="nl-BE" dirty="0" err="1"/>
              <a:t>existing</a:t>
            </a:r>
            <a:r>
              <a:rPr lang="nl-BE" dirty="0"/>
              <a:t> customer: 22.000 pallets </a:t>
            </a:r>
            <a:r>
              <a:rPr lang="nl-BE" dirty="0" err="1"/>
              <a:t>paint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	</a:t>
            </a:r>
            <a:endParaRPr lang="nl-BE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6737" y="1497904"/>
            <a:ext cx="6986981" cy="5331956"/>
            <a:chOff x="3255873" y="1155398"/>
            <a:chExt cx="6986981" cy="5331956"/>
          </a:xfrm>
        </p:grpSpPr>
        <p:sp>
          <p:nvSpPr>
            <p:cNvPr id="17" name="Slide Number Placeholder 1"/>
            <p:cNvSpPr txBox="1">
              <a:spLocks/>
            </p:cNvSpPr>
            <p:nvPr/>
          </p:nvSpPr>
          <p:spPr>
            <a:xfrm>
              <a:off x="9446265" y="6121171"/>
              <a:ext cx="796589" cy="366183"/>
            </a:xfrm>
            <a:prstGeom prst="rect">
              <a:avLst/>
            </a:prstGeom>
          </p:spPr>
          <p:txBody>
            <a:bodyPr/>
            <a:lstStyle>
              <a:defPPr>
                <a:defRPr lang="nl-NL"/>
              </a:defPPr>
              <a:lvl1pPr marL="0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4484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68968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3452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7936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2420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06904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1388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5872" algn="l" defTabSz="534484" rtl="0" eaLnBrk="1" latinLnBrk="0" hangingPunct="1"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DF4F0D19-17BD-1848-A3F1-27CB9DA15AB7}" type="slidenum">
                <a:rPr kumimoji="0" lang="nl-NL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pPr marL="0" marR="0" lvl="0" indent="0" algn="ctr" defTabSz="5344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4</a:t>
              </a:fld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Placeholder 3"/>
            <p:cNvSpPr txBox="1">
              <a:spLocks/>
            </p:cNvSpPr>
            <p:nvPr/>
          </p:nvSpPr>
          <p:spPr>
            <a:xfrm>
              <a:off x="5812909" y="1155398"/>
              <a:ext cx="3338983" cy="95654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>
              <a:lvl1pPr marL="269875" indent="-269875" eaLnBrk="1" hangingPunct="1">
                <a:spcBef>
                  <a:spcPts val="500"/>
                </a:spcBef>
                <a:spcAft>
                  <a:spcPts val="500"/>
                </a:spcAft>
                <a:buClr>
                  <a:schemeClr val="tx2"/>
                </a:buClr>
                <a:buFont typeface="Wingdings" charset="2"/>
                <a:buChar char="§"/>
                <a:tabLst/>
                <a:defRPr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1pPr>
              <a:lvl2pPr marL="644525" indent="-285750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C60D1D"/>
                </a:buClr>
                <a:buFont typeface="Wingdings" panose="05000000000000000000" pitchFamily="2" charset="2"/>
                <a:buChar char="§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2pPr>
              <a:lvl3pPr marL="808038" indent="-179388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C60D1D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3pPr>
              <a:lvl4pPr marL="1077913" indent="-269875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C60D1D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4pPr>
              <a:lvl5pPr marL="1346200" indent="-268288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D52429"/>
                </a:buClr>
                <a:buFont typeface="Wingdings" panose="05000000000000000000" pitchFamily="2" charset="2"/>
                <a:buChar char="§"/>
                <a:defRPr sz="16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defRPr>
              </a:lvl5pPr>
              <a:lvl6pPr marL="1631950" indent="-285750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D52429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795463" indent="-179388" eaLnBrk="1" hangingPunct="1">
                <a:spcBef>
                  <a:spcPts val="500"/>
                </a:spcBef>
                <a:spcAft>
                  <a:spcPts val="500"/>
                </a:spcAft>
                <a:buClr>
                  <a:srgbClr val="D52429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667"/>
                </a:spcBef>
                <a:spcAft>
                  <a:spcPts val="667"/>
                </a:spcAft>
                <a:buClr>
                  <a:srgbClr val="D52429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nl-BE" sz="21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Timeline buildings = on track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667"/>
                </a:spcBef>
                <a:spcAft>
                  <a:spcPts val="667"/>
                </a:spcAft>
                <a:buClr>
                  <a:srgbClr val="D52429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nl-BE" sz="21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Go live 18/05 = OK			</a:t>
              </a:r>
              <a:r>
                <a:rPr kumimoji="0" lang="nl-BE" sz="2133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	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255873" y="1304085"/>
              <a:ext cx="6986980" cy="4398610"/>
              <a:chOff x="5093110" y="1487177"/>
              <a:chExt cx="6986980" cy="4398610"/>
            </a:xfrm>
          </p:grpSpPr>
          <p:pic>
            <p:nvPicPr>
              <p:cNvPr id="30" name="Picture 2" descr="Eerste spadesteek luidt start in van trimodale site H.Essers Dry Port Genk  – H.Essers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85" b="16196"/>
              <a:stretch/>
            </p:blipFill>
            <p:spPr bwMode="auto">
              <a:xfrm>
                <a:off x="5093110" y="1487177"/>
                <a:ext cx="6986980" cy="4398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620556" y="3331108"/>
                <a:ext cx="4129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5344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0"/>
                    <a:solidFill>
                      <a:srgbClr val="92D05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Calibri"/>
                  </a:rPr>
                  <a:t>A</a:t>
                </a:r>
                <a:endParaRPr kumimoji="0" lang="nl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7207601" y="1954715"/>
                <a:ext cx="816264" cy="2039884"/>
                <a:chOff x="7207601" y="1954715"/>
                <a:chExt cx="816264" cy="2039884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7512494" y="2993617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B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414078" y="2628130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C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7345251" y="2364749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D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276426" y="2140418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E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7207601" y="1954715"/>
                  <a:ext cx="412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92D05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F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434579" y="3594489"/>
                  <a:ext cx="58928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5344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 w="0"/>
                      <a:solidFill>
                        <a:srgbClr val="D52429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Calibri"/>
                    </a:rPr>
                    <a:t>14</a:t>
                  </a:r>
                  <a:endParaRPr kumimoji="0" lang="nl-B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52429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p:grpSp>
        </p:grpSp>
        <p:sp>
          <p:nvSpPr>
            <p:cNvPr id="20" name="TextBox 19"/>
            <p:cNvSpPr txBox="1"/>
            <p:nvPr/>
          </p:nvSpPr>
          <p:spPr>
            <a:xfrm>
              <a:off x="7019742" y="3411397"/>
              <a:ext cx="58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D5242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15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5242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84108" y="3148016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5879" y="2747906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B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52260" y="2381712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99839" y="2118042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D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80025" y="1912599"/>
              <a:ext cx="41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34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endPara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8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814"/>
            <a:ext cx="12192000" cy="794513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B3A926B-B01D-9A42-88E0-3B22E47FA001}"/>
              </a:ext>
            </a:extLst>
          </p:cNvPr>
          <p:cNvSpPr txBox="1"/>
          <p:nvPr/>
        </p:nvSpPr>
        <p:spPr>
          <a:xfrm>
            <a:off x="2306253" y="0"/>
            <a:ext cx="4960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34471">
              <a:defRPr/>
            </a:pPr>
            <a:r>
              <a:rPr lang="nl-BE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H.Essers </a:t>
            </a:r>
            <a:r>
              <a:rPr lang="nl-BE" sz="5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Dryport</a:t>
            </a:r>
            <a:endParaRPr lang="en-US" sz="5400" b="1" dirty="0">
              <a:solidFill>
                <a:srgbClr val="D524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1" y="-70082"/>
            <a:ext cx="1587191" cy="1268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298" y="1130531"/>
            <a:ext cx="90213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defTabSz="53447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figures:</a:t>
            </a:r>
          </a:p>
          <a:p>
            <a:pPr marL="914400" lvl="3" indent="-285750" defTabSz="53447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Pallets:</a:t>
            </a:r>
          </a:p>
          <a:p>
            <a:pPr marL="1371600" lvl="5" indent="-285750" defTabSz="53447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Paint &amp; Coatings: 67.000 pallets</a:t>
            </a:r>
          </a:p>
          <a:p>
            <a:pPr marL="1371600" lvl="5" indent="-285750" defTabSz="53447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Chemicals/</a:t>
            </a:r>
            <a:r>
              <a:rPr lang="en-US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36.000 pallets</a:t>
            </a:r>
          </a:p>
          <a:p>
            <a:pPr marL="1371600" lvl="5" indent="-285750" defTabSz="53447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Chemicals + spare parts: 30.000 pallets</a:t>
            </a:r>
          </a:p>
          <a:p>
            <a:pPr marL="1371600" lvl="5" indent="-285750" defTabSz="53447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special/VAS chemical customers: 10.000 pallets</a:t>
            </a:r>
          </a:p>
          <a:p>
            <a:pPr marL="914400" lvl="4" indent="-285750" defTabSz="53447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Employees: 570 FTE’s</a:t>
            </a:r>
          </a:p>
          <a:p>
            <a:pPr marL="1371600" lvl="5" indent="-285750" defTabSz="534471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.ESSERS-Dry Port-Ford Genk Site- 2mi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.Essers presentation template including guidelines">
  <a:themeElements>
    <a:clrScheme name="ESSERS 2921">
      <a:dk1>
        <a:srgbClr val="3B3C3B"/>
      </a:dk1>
      <a:lt1>
        <a:srgbClr val="FFFFFF"/>
      </a:lt1>
      <a:dk2>
        <a:srgbClr val="D52429"/>
      </a:dk2>
      <a:lt2>
        <a:srgbClr val="DDDEDD"/>
      </a:lt2>
      <a:accent1>
        <a:srgbClr val="D52429"/>
      </a:accent1>
      <a:accent2>
        <a:srgbClr val="DDDEDD"/>
      </a:accent2>
      <a:accent3>
        <a:srgbClr val="AFB0AF"/>
      </a:accent3>
      <a:accent4>
        <a:srgbClr val="777877"/>
      </a:accent4>
      <a:accent5>
        <a:srgbClr val="505150"/>
      </a:accent5>
      <a:accent6>
        <a:srgbClr val="3B3C3B"/>
      </a:accent6>
      <a:hlink>
        <a:srgbClr val="000000"/>
      </a:hlink>
      <a:folHlink>
        <a:srgbClr val="D5242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52429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dirty="0" err="1" smtClean="0"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.Essers_Template_2021" id="{DB09EB55-BE1C-0047-B2DB-EEAE86222501}" vid="{5778E863-B512-604C-BA97-46B43E519504}"/>
    </a:ext>
  </a:extLst>
</a:theme>
</file>

<file path=ppt/theme/theme3.xml><?xml version="1.0" encoding="utf-8"?>
<a:theme xmlns:a="http://schemas.openxmlformats.org/drawingml/2006/main" name="2_H.Essers presentation template including guidelines">
  <a:themeElements>
    <a:clrScheme name="ESSERS 2921">
      <a:dk1>
        <a:srgbClr val="3B3C3B"/>
      </a:dk1>
      <a:lt1>
        <a:srgbClr val="FFFFFF"/>
      </a:lt1>
      <a:dk2>
        <a:srgbClr val="D52429"/>
      </a:dk2>
      <a:lt2>
        <a:srgbClr val="DDDEDD"/>
      </a:lt2>
      <a:accent1>
        <a:srgbClr val="D52429"/>
      </a:accent1>
      <a:accent2>
        <a:srgbClr val="DDDEDD"/>
      </a:accent2>
      <a:accent3>
        <a:srgbClr val="AFB0AF"/>
      </a:accent3>
      <a:accent4>
        <a:srgbClr val="777877"/>
      </a:accent4>
      <a:accent5>
        <a:srgbClr val="505150"/>
      </a:accent5>
      <a:accent6>
        <a:srgbClr val="3B3C3B"/>
      </a:accent6>
      <a:hlink>
        <a:srgbClr val="000000"/>
      </a:hlink>
      <a:folHlink>
        <a:srgbClr val="D5242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52429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dirty="0" err="1" smtClean="0"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.Essers_Template_2022" id="{D197FDB0-F0D0-419F-A774-85B06DF8BE70}" vid="{896DEABC-931D-4CCB-A65E-7A009C8872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223</Words>
  <Application>Microsoft Office PowerPoint</Application>
  <PresentationFormat>Breedbeeld</PresentationFormat>
  <Paragraphs>74</Paragraphs>
  <Slides>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Trebuchet MS</vt:lpstr>
      <vt:lpstr>Wingdings</vt:lpstr>
      <vt:lpstr>Office Theme</vt:lpstr>
      <vt:lpstr>H.Essers presentation template including guidelines</vt:lpstr>
      <vt:lpstr>2_H.Essers presentation template including guidelines</vt:lpstr>
      <vt:lpstr>H.ESSERS</vt:lpstr>
      <vt:lpstr>DRY PORT</vt:lpstr>
      <vt:lpstr>DRY PORT</vt:lpstr>
      <vt:lpstr>DRY PORT</vt:lpstr>
      <vt:lpstr>PowerPoint-presentatie</vt:lpstr>
      <vt:lpstr>PowerPoint-presentatie</vt:lpstr>
    </vt:vector>
  </TitlesOfParts>
  <Company>H.Essers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Weltens</dc:creator>
  <cp:lastModifiedBy>Ronny Neven</cp:lastModifiedBy>
  <cp:revision>7</cp:revision>
  <dcterms:created xsi:type="dcterms:W3CDTF">2022-05-20T13:21:52Z</dcterms:created>
  <dcterms:modified xsi:type="dcterms:W3CDTF">2022-05-23T15:23:29Z</dcterms:modified>
</cp:coreProperties>
</file>